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256" r:id="rId2"/>
    <p:sldId id="257" r:id="rId3"/>
    <p:sldId id="258" r:id="rId4"/>
    <p:sldId id="259" r:id="rId5"/>
    <p:sldId id="260" r:id="rId6"/>
    <p:sldId id="261" r:id="rId7"/>
    <p:sldId id="262" r:id="rId8"/>
    <p:sldId id="263" r:id="rId9"/>
    <p:sldId id="264" r:id="rId10"/>
    <p:sldId id="281" r:id="rId11"/>
    <p:sldId id="265" r:id="rId12"/>
    <p:sldId id="266" r:id="rId13"/>
    <p:sldId id="267" r:id="rId14"/>
    <p:sldId id="269" r:id="rId15"/>
    <p:sldId id="270" r:id="rId16"/>
    <p:sldId id="271" r:id="rId17"/>
    <p:sldId id="273" r:id="rId18"/>
    <p:sldId id="274" r:id="rId19"/>
    <p:sldId id="275" r:id="rId20"/>
    <p:sldId id="276" r:id="rId21"/>
    <p:sldId id="277" r:id="rId22"/>
    <p:sldId id="278" r:id="rId23"/>
    <p:sldId id="279" r:id="rId24"/>
    <p:sldId id="280" r:id="rId25"/>
    <p:sldId id="333" r:id="rId26"/>
    <p:sldId id="283" r:id="rId27"/>
    <p:sldId id="284" r:id="rId28"/>
    <p:sldId id="290" r:id="rId29"/>
    <p:sldId id="286" r:id="rId30"/>
    <p:sldId id="287" r:id="rId31"/>
    <p:sldId id="288" r:id="rId32"/>
    <p:sldId id="293" r:id="rId33"/>
    <p:sldId id="289" r:id="rId34"/>
    <p:sldId id="294" r:id="rId35"/>
    <p:sldId id="291" r:id="rId36"/>
    <p:sldId id="292" r:id="rId37"/>
    <p:sldId id="295" r:id="rId38"/>
    <p:sldId id="296" r:id="rId39"/>
    <p:sldId id="297" r:id="rId40"/>
    <p:sldId id="298" r:id="rId41"/>
    <p:sldId id="299" r:id="rId42"/>
    <p:sldId id="300" r:id="rId43"/>
    <p:sldId id="302" r:id="rId44"/>
    <p:sldId id="303" r:id="rId45"/>
    <p:sldId id="304" r:id="rId46"/>
    <p:sldId id="305" r:id="rId47"/>
    <p:sldId id="306" r:id="rId48"/>
    <p:sldId id="307" r:id="rId49"/>
    <p:sldId id="309" r:id="rId50"/>
    <p:sldId id="310" r:id="rId51"/>
    <p:sldId id="311" r:id="rId52"/>
    <p:sldId id="314" r:id="rId53"/>
    <p:sldId id="312" r:id="rId54"/>
    <p:sldId id="315" r:id="rId55"/>
    <p:sldId id="316" r:id="rId56"/>
    <p:sldId id="317" r:id="rId57"/>
    <p:sldId id="318" r:id="rId58"/>
    <p:sldId id="319" r:id="rId59"/>
    <p:sldId id="320" r:id="rId60"/>
    <p:sldId id="321" r:id="rId61"/>
    <p:sldId id="322" r:id="rId62"/>
    <p:sldId id="324" r:id="rId63"/>
    <p:sldId id="323" r:id="rId64"/>
    <p:sldId id="325" r:id="rId65"/>
    <p:sldId id="326" r:id="rId66"/>
    <p:sldId id="327" r:id="rId67"/>
    <p:sldId id="329" r:id="rId68"/>
    <p:sldId id="330" r:id="rId69"/>
    <p:sldId id="331" r:id="rId70"/>
    <p:sldId id="332"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56" autoAdjust="0"/>
    <p:restoredTop sz="94660"/>
  </p:normalViewPr>
  <p:slideViewPr>
    <p:cSldViewPr snapToGrid="0">
      <p:cViewPr varScale="1">
        <p:scale>
          <a:sx n="37" d="100"/>
          <a:sy n="37" d="100"/>
        </p:scale>
        <p:origin x="28" y="7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B4924B-9A68-47F5-A7D1-5ED8F579F517}" type="datetimeFigureOut">
              <a:rPr lang="en-IN" smtClean="0"/>
              <a:t>25-03-2025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B17C9E-E682-484F-9345-ECF5761DB4E4}" type="slidenum">
              <a:rPr lang="en-IN" smtClean="0"/>
              <a:t>‹#›</a:t>
            </a:fld>
            <a:endParaRPr lang="en-IN"/>
          </a:p>
        </p:txBody>
      </p:sp>
    </p:spTree>
    <p:extLst>
      <p:ext uri="{BB962C8B-B14F-4D97-AF65-F5344CB8AC3E}">
        <p14:creationId xmlns:p14="http://schemas.microsoft.com/office/powerpoint/2010/main" val="3032739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0B17C9E-E682-484F-9345-ECF5761DB4E4}" type="slidenum">
              <a:rPr lang="en-IN" smtClean="0"/>
              <a:t>42</a:t>
            </a:fld>
            <a:endParaRPr lang="en-IN"/>
          </a:p>
        </p:txBody>
      </p:sp>
    </p:spTree>
    <p:extLst>
      <p:ext uri="{BB962C8B-B14F-4D97-AF65-F5344CB8AC3E}">
        <p14:creationId xmlns:p14="http://schemas.microsoft.com/office/powerpoint/2010/main" val="2773222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0B17C9E-E682-484F-9345-ECF5761DB4E4}" type="slidenum">
              <a:rPr lang="en-IN" smtClean="0"/>
              <a:t>48</a:t>
            </a:fld>
            <a:endParaRPr lang="en-IN"/>
          </a:p>
        </p:txBody>
      </p:sp>
    </p:spTree>
    <p:extLst>
      <p:ext uri="{BB962C8B-B14F-4D97-AF65-F5344CB8AC3E}">
        <p14:creationId xmlns:p14="http://schemas.microsoft.com/office/powerpoint/2010/main" val="1568988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82E97-75FA-D84B-6AEC-A90F7C29F4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DC93A80-1DBA-DA83-F23B-94A27536DD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14C8F05-2A78-5533-81C0-96E3E0358FCD}"/>
              </a:ext>
            </a:extLst>
          </p:cNvPr>
          <p:cNvSpPr>
            <a:spLocks noGrp="1"/>
          </p:cNvSpPr>
          <p:nvPr>
            <p:ph type="dt" sz="half" idx="10"/>
          </p:nvPr>
        </p:nvSpPr>
        <p:spPr/>
        <p:txBody>
          <a:bodyPr/>
          <a:lstStyle/>
          <a:p>
            <a:fld id="{334C2CEA-ACAB-41F0-B5DF-EBC32D8D5DF9}" type="datetimeFigureOut">
              <a:rPr lang="en-IN" smtClean="0"/>
              <a:t>25-03-2025</a:t>
            </a:fld>
            <a:endParaRPr lang="en-IN"/>
          </a:p>
        </p:txBody>
      </p:sp>
      <p:sp>
        <p:nvSpPr>
          <p:cNvPr id="5" name="Footer Placeholder 4">
            <a:extLst>
              <a:ext uri="{FF2B5EF4-FFF2-40B4-BE49-F238E27FC236}">
                <a16:creationId xmlns:a16="http://schemas.microsoft.com/office/drawing/2014/main" id="{90911A79-DB2F-819D-C493-23DF1CB49DC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0981FDF-F1AB-CFE0-F5E6-DC21A6A08873}"/>
              </a:ext>
            </a:extLst>
          </p:cNvPr>
          <p:cNvSpPr>
            <a:spLocks noGrp="1"/>
          </p:cNvSpPr>
          <p:nvPr>
            <p:ph type="sldNum" sz="quarter" idx="12"/>
          </p:nvPr>
        </p:nvSpPr>
        <p:spPr/>
        <p:txBody>
          <a:bodyPr/>
          <a:lstStyle/>
          <a:p>
            <a:fld id="{D72BD7D4-8FBB-40D2-808A-7C4EA16B7E67}" type="slidenum">
              <a:rPr lang="en-IN" smtClean="0"/>
              <a:t>‹#›</a:t>
            </a:fld>
            <a:endParaRPr lang="en-IN"/>
          </a:p>
        </p:txBody>
      </p:sp>
    </p:spTree>
    <p:extLst>
      <p:ext uri="{BB962C8B-B14F-4D97-AF65-F5344CB8AC3E}">
        <p14:creationId xmlns:p14="http://schemas.microsoft.com/office/powerpoint/2010/main" val="1989883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00BBB-1D05-1BEB-FF08-0A80D75D630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C431B17-F117-A844-35F2-C900D60739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771A7BC-372C-A299-9EA1-1F6F5AEA7D53}"/>
              </a:ext>
            </a:extLst>
          </p:cNvPr>
          <p:cNvSpPr>
            <a:spLocks noGrp="1"/>
          </p:cNvSpPr>
          <p:nvPr>
            <p:ph type="dt" sz="half" idx="10"/>
          </p:nvPr>
        </p:nvSpPr>
        <p:spPr/>
        <p:txBody>
          <a:bodyPr/>
          <a:lstStyle/>
          <a:p>
            <a:fld id="{334C2CEA-ACAB-41F0-B5DF-EBC32D8D5DF9}" type="datetimeFigureOut">
              <a:rPr lang="en-IN" smtClean="0"/>
              <a:t>25-03-2025</a:t>
            </a:fld>
            <a:endParaRPr lang="en-IN"/>
          </a:p>
        </p:txBody>
      </p:sp>
      <p:sp>
        <p:nvSpPr>
          <p:cNvPr id="5" name="Footer Placeholder 4">
            <a:extLst>
              <a:ext uri="{FF2B5EF4-FFF2-40B4-BE49-F238E27FC236}">
                <a16:creationId xmlns:a16="http://schemas.microsoft.com/office/drawing/2014/main" id="{286F0F05-6BDA-72BD-26E7-689B251E137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6A82D0A-5D89-21A5-0C21-557380A71CCB}"/>
              </a:ext>
            </a:extLst>
          </p:cNvPr>
          <p:cNvSpPr>
            <a:spLocks noGrp="1"/>
          </p:cNvSpPr>
          <p:nvPr>
            <p:ph type="sldNum" sz="quarter" idx="12"/>
          </p:nvPr>
        </p:nvSpPr>
        <p:spPr/>
        <p:txBody>
          <a:bodyPr/>
          <a:lstStyle/>
          <a:p>
            <a:fld id="{D72BD7D4-8FBB-40D2-808A-7C4EA16B7E67}" type="slidenum">
              <a:rPr lang="en-IN" smtClean="0"/>
              <a:t>‹#›</a:t>
            </a:fld>
            <a:endParaRPr lang="en-IN"/>
          </a:p>
        </p:txBody>
      </p:sp>
    </p:spTree>
    <p:extLst>
      <p:ext uri="{BB962C8B-B14F-4D97-AF65-F5344CB8AC3E}">
        <p14:creationId xmlns:p14="http://schemas.microsoft.com/office/powerpoint/2010/main" val="1311106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7214A3-2602-F478-8E99-BC5BEFEBA13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E7461A4-1FF6-D1DC-42FC-68C144FF5F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BE737AA-E2AB-86A6-6391-77E5BDA4E73A}"/>
              </a:ext>
            </a:extLst>
          </p:cNvPr>
          <p:cNvSpPr>
            <a:spLocks noGrp="1"/>
          </p:cNvSpPr>
          <p:nvPr>
            <p:ph type="dt" sz="half" idx="10"/>
          </p:nvPr>
        </p:nvSpPr>
        <p:spPr/>
        <p:txBody>
          <a:bodyPr/>
          <a:lstStyle/>
          <a:p>
            <a:fld id="{334C2CEA-ACAB-41F0-B5DF-EBC32D8D5DF9}" type="datetimeFigureOut">
              <a:rPr lang="en-IN" smtClean="0"/>
              <a:t>25-03-2025</a:t>
            </a:fld>
            <a:endParaRPr lang="en-IN"/>
          </a:p>
        </p:txBody>
      </p:sp>
      <p:sp>
        <p:nvSpPr>
          <p:cNvPr id="5" name="Footer Placeholder 4">
            <a:extLst>
              <a:ext uri="{FF2B5EF4-FFF2-40B4-BE49-F238E27FC236}">
                <a16:creationId xmlns:a16="http://schemas.microsoft.com/office/drawing/2014/main" id="{296CC651-2C2E-7807-2B65-E7E150B3DE6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D66864-93E4-7556-8A71-55260D115380}"/>
              </a:ext>
            </a:extLst>
          </p:cNvPr>
          <p:cNvSpPr>
            <a:spLocks noGrp="1"/>
          </p:cNvSpPr>
          <p:nvPr>
            <p:ph type="sldNum" sz="quarter" idx="12"/>
          </p:nvPr>
        </p:nvSpPr>
        <p:spPr/>
        <p:txBody>
          <a:bodyPr/>
          <a:lstStyle/>
          <a:p>
            <a:fld id="{D72BD7D4-8FBB-40D2-808A-7C4EA16B7E67}" type="slidenum">
              <a:rPr lang="en-IN" smtClean="0"/>
              <a:t>‹#›</a:t>
            </a:fld>
            <a:endParaRPr lang="en-IN"/>
          </a:p>
        </p:txBody>
      </p:sp>
    </p:spTree>
    <p:extLst>
      <p:ext uri="{BB962C8B-B14F-4D97-AF65-F5344CB8AC3E}">
        <p14:creationId xmlns:p14="http://schemas.microsoft.com/office/powerpoint/2010/main" val="3992513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62FA5-47D7-603A-C400-2340CFFD0BB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44C97AE-1992-9BA6-87FC-F054BB6029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EF98C86-4471-8034-CE46-E684E73C5E11}"/>
              </a:ext>
            </a:extLst>
          </p:cNvPr>
          <p:cNvSpPr>
            <a:spLocks noGrp="1"/>
          </p:cNvSpPr>
          <p:nvPr>
            <p:ph type="dt" sz="half" idx="10"/>
          </p:nvPr>
        </p:nvSpPr>
        <p:spPr/>
        <p:txBody>
          <a:bodyPr/>
          <a:lstStyle/>
          <a:p>
            <a:fld id="{334C2CEA-ACAB-41F0-B5DF-EBC32D8D5DF9}" type="datetimeFigureOut">
              <a:rPr lang="en-IN" smtClean="0"/>
              <a:t>25-03-2025</a:t>
            </a:fld>
            <a:endParaRPr lang="en-IN"/>
          </a:p>
        </p:txBody>
      </p:sp>
      <p:sp>
        <p:nvSpPr>
          <p:cNvPr id="5" name="Footer Placeholder 4">
            <a:extLst>
              <a:ext uri="{FF2B5EF4-FFF2-40B4-BE49-F238E27FC236}">
                <a16:creationId xmlns:a16="http://schemas.microsoft.com/office/drawing/2014/main" id="{E490A86B-85B3-7041-CDAA-5B9A2E92E0F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5D35693-68A5-182D-96BB-4A6D43E6F86F}"/>
              </a:ext>
            </a:extLst>
          </p:cNvPr>
          <p:cNvSpPr>
            <a:spLocks noGrp="1"/>
          </p:cNvSpPr>
          <p:nvPr>
            <p:ph type="sldNum" sz="quarter" idx="12"/>
          </p:nvPr>
        </p:nvSpPr>
        <p:spPr/>
        <p:txBody>
          <a:bodyPr/>
          <a:lstStyle/>
          <a:p>
            <a:fld id="{D72BD7D4-8FBB-40D2-808A-7C4EA16B7E67}" type="slidenum">
              <a:rPr lang="en-IN" smtClean="0"/>
              <a:t>‹#›</a:t>
            </a:fld>
            <a:endParaRPr lang="en-IN"/>
          </a:p>
        </p:txBody>
      </p:sp>
    </p:spTree>
    <p:extLst>
      <p:ext uri="{BB962C8B-B14F-4D97-AF65-F5344CB8AC3E}">
        <p14:creationId xmlns:p14="http://schemas.microsoft.com/office/powerpoint/2010/main" val="136303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2DE63-D1E7-5A52-B863-B097771113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D93364C-D6F4-7686-C950-A3920133E3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47D143-170C-7C98-97AA-ED1D8B3E645C}"/>
              </a:ext>
            </a:extLst>
          </p:cNvPr>
          <p:cNvSpPr>
            <a:spLocks noGrp="1"/>
          </p:cNvSpPr>
          <p:nvPr>
            <p:ph type="dt" sz="half" idx="10"/>
          </p:nvPr>
        </p:nvSpPr>
        <p:spPr/>
        <p:txBody>
          <a:bodyPr/>
          <a:lstStyle/>
          <a:p>
            <a:fld id="{334C2CEA-ACAB-41F0-B5DF-EBC32D8D5DF9}" type="datetimeFigureOut">
              <a:rPr lang="en-IN" smtClean="0"/>
              <a:t>25-03-2025</a:t>
            </a:fld>
            <a:endParaRPr lang="en-IN"/>
          </a:p>
        </p:txBody>
      </p:sp>
      <p:sp>
        <p:nvSpPr>
          <p:cNvPr id="5" name="Footer Placeholder 4">
            <a:extLst>
              <a:ext uri="{FF2B5EF4-FFF2-40B4-BE49-F238E27FC236}">
                <a16:creationId xmlns:a16="http://schemas.microsoft.com/office/drawing/2014/main" id="{2134AC02-D026-E403-3764-14741F3D26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A309D19-1D5C-4413-4462-F6BD837A6A2A}"/>
              </a:ext>
            </a:extLst>
          </p:cNvPr>
          <p:cNvSpPr>
            <a:spLocks noGrp="1"/>
          </p:cNvSpPr>
          <p:nvPr>
            <p:ph type="sldNum" sz="quarter" idx="12"/>
          </p:nvPr>
        </p:nvSpPr>
        <p:spPr/>
        <p:txBody>
          <a:bodyPr/>
          <a:lstStyle/>
          <a:p>
            <a:fld id="{D72BD7D4-8FBB-40D2-808A-7C4EA16B7E67}" type="slidenum">
              <a:rPr lang="en-IN" smtClean="0"/>
              <a:t>‹#›</a:t>
            </a:fld>
            <a:endParaRPr lang="en-IN"/>
          </a:p>
        </p:txBody>
      </p:sp>
    </p:spTree>
    <p:extLst>
      <p:ext uri="{BB962C8B-B14F-4D97-AF65-F5344CB8AC3E}">
        <p14:creationId xmlns:p14="http://schemas.microsoft.com/office/powerpoint/2010/main" val="1641772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0054F-601D-26A7-3819-609566065C3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3E6DDD5-0F8A-AF6F-38B2-57F1828BEA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F70E32B-BFCA-9191-3F5F-9C6B41B995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967A5AE-55B7-E4CA-B2C6-74A2948AA05C}"/>
              </a:ext>
            </a:extLst>
          </p:cNvPr>
          <p:cNvSpPr>
            <a:spLocks noGrp="1"/>
          </p:cNvSpPr>
          <p:nvPr>
            <p:ph type="dt" sz="half" idx="10"/>
          </p:nvPr>
        </p:nvSpPr>
        <p:spPr/>
        <p:txBody>
          <a:bodyPr/>
          <a:lstStyle/>
          <a:p>
            <a:fld id="{334C2CEA-ACAB-41F0-B5DF-EBC32D8D5DF9}" type="datetimeFigureOut">
              <a:rPr lang="en-IN" smtClean="0"/>
              <a:t>25-03-2025</a:t>
            </a:fld>
            <a:endParaRPr lang="en-IN"/>
          </a:p>
        </p:txBody>
      </p:sp>
      <p:sp>
        <p:nvSpPr>
          <p:cNvPr id="6" name="Footer Placeholder 5">
            <a:extLst>
              <a:ext uri="{FF2B5EF4-FFF2-40B4-BE49-F238E27FC236}">
                <a16:creationId xmlns:a16="http://schemas.microsoft.com/office/drawing/2014/main" id="{7238B714-654E-DD1C-9660-F98D46523B6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DC276E7-4479-2E0A-93AD-9BF263F0C8E8}"/>
              </a:ext>
            </a:extLst>
          </p:cNvPr>
          <p:cNvSpPr>
            <a:spLocks noGrp="1"/>
          </p:cNvSpPr>
          <p:nvPr>
            <p:ph type="sldNum" sz="quarter" idx="12"/>
          </p:nvPr>
        </p:nvSpPr>
        <p:spPr/>
        <p:txBody>
          <a:bodyPr/>
          <a:lstStyle/>
          <a:p>
            <a:fld id="{D72BD7D4-8FBB-40D2-808A-7C4EA16B7E67}" type="slidenum">
              <a:rPr lang="en-IN" smtClean="0"/>
              <a:t>‹#›</a:t>
            </a:fld>
            <a:endParaRPr lang="en-IN"/>
          </a:p>
        </p:txBody>
      </p:sp>
    </p:spTree>
    <p:extLst>
      <p:ext uri="{BB962C8B-B14F-4D97-AF65-F5344CB8AC3E}">
        <p14:creationId xmlns:p14="http://schemas.microsoft.com/office/powerpoint/2010/main" val="2359181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FC4EC-9513-97BC-DD35-EC034D9CAFE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A3169A6-136D-9384-9398-8230766ED9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5EC2B4-4FE5-2BB5-B023-88976F7DA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B7AF80C-1645-146A-F44D-5ED915EB71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870965-8792-C012-2C32-D09D509156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23AD7E0-81A6-621A-EEA7-67AA6F8DAF81}"/>
              </a:ext>
            </a:extLst>
          </p:cNvPr>
          <p:cNvSpPr>
            <a:spLocks noGrp="1"/>
          </p:cNvSpPr>
          <p:nvPr>
            <p:ph type="dt" sz="half" idx="10"/>
          </p:nvPr>
        </p:nvSpPr>
        <p:spPr/>
        <p:txBody>
          <a:bodyPr/>
          <a:lstStyle/>
          <a:p>
            <a:fld id="{334C2CEA-ACAB-41F0-B5DF-EBC32D8D5DF9}" type="datetimeFigureOut">
              <a:rPr lang="en-IN" smtClean="0"/>
              <a:t>25-03-2025</a:t>
            </a:fld>
            <a:endParaRPr lang="en-IN"/>
          </a:p>
        </p:txBody>
      </p:sp>
      <p:sp>
        <p:nvSpPr>
          <p:cNvPr id="8" name="Footer Placeholder 7">
            <a:extLst>
              <a:ext uri="{FF2B5EF4-FFF2-40B4-BE49-F238E27FC236}">
                <a16:creationId xmlns:a16="http://schemas.microsoft.com/office/drawing/2014/main" id="{073A980D-445C-BACC-A618-044926E111E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4EEBDA7-51F2-CBB9-0141-3F0A3C11763F}"/>
              </a:ext>
            </a:extLst>
          </p:cNvPr>
          <p:cNvSpPr>
            <a:spLocks noGrp="1"/>
          </p:cNvSpPr>
          <p:nvPr>
            <p:ph type="sldNum" sz="quarter" idx="12"/>
          </p:nvPr>
        </p:nvSpPr>
        <p:spPr/>
        <p:txBody>
          <a:bodyPr/>
          <a:lstStyle/>
          <a:p>
            <a:fld id="{D72BD7D4-8FBB-40D2-808A-7C4EA16B7E67}" type="slidenum">
              <a:rPr lang="en-IN" smtClean="0"/>
              <a:t>‹#›</a:t>
            </a:fld>
            <a:endParaRPr lang="en-IN"/>
          </a:p>
        </p:txBody>
      </p:sp>
    </p:spTree>
    <p:extLst>
      <p:ext uri="{BB962C8B-B14F-4D97-AF65-F5344CB8AC3E}">
        <p14:creationId xmlns:p14="http://schemas.microsoft.com/office/powerpoint/2010/main" val="3566532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880C8-DCDE-0C8B-7707-0D8503CF966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EC7FBFC-B099-AE8E-F9DA-2EF5C71F1FB1}"/>
              </a:ext>
            </a:extLst>
          </p:cNvPr>
          <p:cNvSpPr>
            <a:spLocks noGrp="1"/>
          </p:cNvSpPr>
          <p:nvPr>
            <p:ph type="dt" sz="half" idx="10"/>
          </p:nvPr>
        </p:nvSpPr>
        <p:spPr/>
        <p:txBody>
          <a:bodyPr/>
          <a:lstStyle/>
          <a:p>
            <a:fld id="{334C2CEA-ACAB-41F0-B5DF-EBC32D8D5DF9}" type="datetimeFigureOut">
              <a:rPr lang="en-IN" smtClean="0"/>
              <a:t>25-03-2025</a:t>
            </a:fld>
            <a:endParaRPr lang="en-IN"/>
          </a:p>
        </p:txBody>
      </p:sp>
      <p:sp>
        <p:nvSpPr>
          <p:cNvPr id="4" name="Footer Placeholder 3">
            <a:extLst>
              <a:ext uri="{FF2B5EF4-FFF2-40B4-BE49-F238E27FC236}">
                <a16:creationId xmlns:a16="http://schemas.microsoft.com/office/drawing/2014/main" id="{A240D1A8-0709-60CB-104D-960BC076729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0FB062A-2DF4-EDBB-D82D-48956CB027E6}"/>
              </a:ext>
            </a:extLst>
          </p:cNvPr>
          <p:cNvSpPr>
            <a:spLocks noGrp="1"/>
          </p:cNvSpPr>
          <p:nvPr>
            <p:ph type="sldNum" sz="quarter" idx="12"/>
          </p:nvPr>
        </p:nvSpPr>
        <p:spPr/>
        <p:txBody>
          <a:bodyPr/>
          <a:lstStyle/>
          <a:p>
            <a:fld id="{D72BD7D4-8FBB-40D2-808A-7C4EA16B7E67}" type="slidenum">
              <a:rPr lang="en-IN" smtClean="0"/>
              <a:t>‹#›</a:t>
            </a:fld>
            <a:endParaRPr lang="en-IN"/>
          </a:p>
        </p:txBody>
      </p:sp>
    </p:spTree>
    <p:extLst>
      <p:ext uri="{BB962C8B-B14F-4D97-AF65-F5344CB8AC3E}">
        <p14:creationId xmlns:p14="http://schemas.microsoft.com/office/powerpoint/2010/main" val="2166722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125B85-AB31-9D9A-52E6-E31037966049}"/>
              </a:ext>
            </a:extLst>
          </p:cNvPr>
          <p:cNvSpPr>
            <a:spLocks noGrp="1"/>
          </p:cNvSpPr>
          <p:nvPr>
            <p:ph type="dt" sz="half" idx="10"/>
          </p:nvPr>
        </p:nvSpPr>
        <p:spPr/>
        <p:txBody>
          <a:bodyPr/>
          <a:lstStyle/>
          <a:p>
            <a:fld id="{334C2CEA-ACAB-41F0-B5DF-EBC32D8D5DF9}" type="datetimeFigureOut">
              <a:rPr lang="en-IN" smtClean="0"/>
              <a:t>25-03-2025</a:t>
            </a:fld>
            <a:endParaRPr lang="en-IN"/>
          </a:p>
        </p:txBody>
      </p:sp>
      <p:sp>
        <p:nvSpPr>
          <p:cNvPr id="3" name="Footer Placeholder 2">
            <a:extLst>
              <a:ext uri="{FF2B5EF4-FFF2-40B4-BE49-F238E27FC236}">
                <a16:creationId xmlns:a16="http://schemas.microsoft.com/office/drawing/2014/main" id="{ACA0A31E-A730-E745-AB00-93C41D4AD5F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E71B944-F61F-1859-1DBE-7264EDF363B8}"/>
              </a:ext>
            </a:extLst>
          </p:cNvPr>
          <p:cNvSpPr>
            <a:spLocks noGrp="1"/>
          </p:cNvSpPr>
          <p:nvPr>
            <p:ph type="sldNum" sz="quarter" idx="12"/>
          </p:nvPr>
        </p:nvSpPr>
        <p:spPr/>
        <p:txBody>
          <a:bodyPr/>
          <a:lstStyle/>
          <a:p>
            <a:fld id="{D72BD7D4-8FBB-40D2-808A-7C4EA16B7E67}" type="slidenum">
              <a:rPr lang="en-IN" smtClean="0"/>
              <a:t>‹#›</a:t>
            </a:fld>
            <a:endParaRPr lang="en-IN"/>
          </a:p>
        </p:txBody>
      </p:sp>
    </p:spTree>
    <p:extLst>
      <p:ext uri="{BB962C8B-B14F-4D97-AF65-F5344CB8AC3E}">
        <p14:creationId xmlns:p14="http://schemas.microsoft.com/office/powerpoint/2010/main" val="3632219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593EF-AC3E-87E6-F858-6D0FACB188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24774AE-58F8-2D62-F00E-3267B14F6C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B67391E-83C9-D9F2-525F-9165FE0C1F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13D957-D9E0-11EB-441A-A36594E950F5}"/>
              </a:ext>
            </a:extLst>
          </p:cNvPr>
          <p:cNvSpPr>
            <a:spLocks noGrp="1"/>
          </p:cNvSpPr>
          <p:nvPr>
            <p:ph type="dt" sz="half" idx="10"/>
          </p:nvPr>
        </p:nvSpPr>
        <p:spPr/>
        <p:txBody>
          <a:bodyPr/>
          <a:lstStyle/>
          <a:p>
            <a:fld id="{334C2CEA-ACAB-41F0-B5DF-EBC32D8D5DF9}" type="datetimeFigureOut">
              <a:rPr lang="en-IN" smtClean="0"/>
              <a:t>25-03-2025</a:t>
            </a:fld>
            <a:endParaRPr lang="en-IN"/>
          </a:p>
        </p:txBody>
      </p:sp>
      <p:sp>
        <p:nvSpPr>
          <p:cNvPr id="6" name="Footer Placeholder 5">
            <a:extLst>
              <a:ext uri="{FF2B5EF4-FFF2-40B4-BE49-F238E27FC236}">
                <a16:creationId xmlns:a16="http://schemas.microsoft.com/office/drawing/2014/main" id="{0039CC42-A5F5-1944-7924-3273E206ADB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8F0364D-9157-5060-D786-477CF60E3BCB}"/>
              </a:ext>
            </a:extLst>
          </p:cNvPr>
          <p:cNvSpPr>
            <a:spLocks noGrp="1"/>
          </p:cNvSpPr>
          <p:nvPr>
            <p:ph type="sldNum" sz="quarter" idx="12"/>
          </p:nvPr>
        </p:nvSpPr>
        <p:spPr/>
        <p:txBody>
          <a:bodyPr/>
          <a:lstStyle/>
          <a:p>
            <a:fld id="{D72BD7D4-8FBB-40D2-808A-7C4EA16B7E67}" type="slidenum">
              <a:rPr lang="en-IN" smtClean="0"/>
              <a:t>‹#›</a:t>
            </a:fld>
            <a:endParaRPr lang="en-IN"/>
          </a:p>
        </p:txBody>
      </p:sp>
    </p:spTree>
    <p:extLst>
      <p:ext uri="{BB962C8B-B14F-4D97-AF65-F5344CB8AC3E}">
        <p14:creationId xmlns:p14="http://schemas.microsoft.com/office/powerpoint/2010/main" val="136584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C4798-8C13-C63E-4161-8BC253ED3B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3F21AF3-9323-37EF-31C3-C3409C4EEA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C27AF9F-1869-FEB6-DA51-FCCCFBC15F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20D7B6-25D6-B632-CDF5-FDA4CD7942DF}"/>
              </a:ext>
            </a:extLst>
          </p:cNvPr>
          <p:cNvSpPr>
            <a:spLocks noGrp="1"/>
          </p:cNvSpPr>
          <p:nvPr>
            <p:ph type="dt" sz="half" idx="10"/>
          </p:nvPr>
        </p:nvSpPr>
        <p:spPr/>
        <p:txBody>
          <a:bodyPr/>
          <a:lstStyle/>
          <a:p>
            <a:fld id="{334C2CEA-ACAB-41F0-B5DF-EBC32D8D5DF9}" type="datetimeFigureOut">
              <a:rPr lang="en-IN" smtClean="0"/>
              <a:t>25-03-2025</a:t>
            </a:fld>
            <a:endParaRPr lang="en-IN"/>
          </a:p>
        </p:txBody>
      </p:sp>
      <p:sp>
        <p:nvSpPr>
          <p:cNvPr id="6" name="Footer Placeholder 5">
            <a:extLst>
              <a:ext uri="{FF2B5EF4-FFF2-40B4-BE49-F238E27FC236}">
                <a16:creationId xmlns:a16="http://schemas.microsoft.com/office/drawing/2014/main" id="{55C77D03-4007-D41C-DABB-9284A1C7C6B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35F9C71-EC3D-F891-BE4A-312526BFB4C4}"/>
              </a:ext>
            </a:extLst>
          </p:cNvPr>
          <p:cNvSpPr>
            <a:spLocks noGrp="1"/>
          </p:cNvSpPr>
          <p:nvPr>
            <p:ph type="sldNum" sz="quarter" idx="12"/>
          </p:nvPr>
        </p:nvSpPr>
        <p:spPr/>
        <p:txBody>
          <a:bodyPr/>
          <a:lstStyle/>
          <a:p>
            <a:fld id="{D72BD7D4-8FBB-40D2-808A-7C4EA16B7E67}" type="slidenum">
              <a:rPr lang="en-IN" smtClean="0"/>
              <a:t>‹#›</a:t>
            </a:fld>
            <a:endParaRPr lang="en-IN"/>
          </a:p>
        </p:txBody>
      </p:sp>
    </p:spTree>
    <p:extLst>
      <p:ext uri="{BB962C8B-B14F-4D97-AF65-F5344CB8AC3E}">
        <p14:creationId xmlns:p14="http://schemas.microsoft.com/office/powerpoint/2010/main" val="25870897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42985D-E9F8-8692-6799-623AC860C9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42DF274-536C-C110-8DCE-E803DF46E9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5F5FEB7-405B-75F9-5D07-4897E9BF4B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4C2CEA-ACAB-41F0-B5DF-EBC32D8D5DF9}" type="datetimeFigureOut">
              <a:rPr lang="en-IN" smtClean="0"/>
              <a:t>25-03-2025</a:t>
            </a:fld>
            <a:endParaRPr lang="en-IN"/>
          </a:p>
        </p:txBody>
      </p:sp>
      <p:sp>
        <p:nvSpPr>
          <p:cNvPr id="5" name="Footer Placeholder 4">
            <a:extLst>
              <a:ext uri="{FF2B5EF4-FFF2-40B4-BE49-F238E27FC236}">
                <a16:creationId xmlns:a16="http://schemas.microsoft.com/office/drawing/2014/main" id="{B8F0BB01-F698-E9B5-8D94-CA93891C7C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7C552CF-FD0C-1E48-18EC-638F632FF1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2BD7D4-8FBB-40D2-808A-7C4EA16B7E67}" type="slidenum">
              <a:rPr lang="en-IN" smtClean="0"/>
              <a:t>‹#›</a:t>
            </a:fld>
            <a:endParaRPr lang="en-IN"/>
          </a:p>
        </p:txBody>
      </p:sp>
    </p:spTree>
    <p:extLst>
      <p:ext uri="{BB962C8B-B14F-4D97-AF65-F5344CB8AC3E}">
        <p14:creationId xmlns:p14="http://schemas.microsoft.com/office/powerpoint/2010/main" val="31809424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0.jpe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jpeg"/></Relationships>
</file>

<file path=ppt/slides/_rels/slide4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4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2.xml"/><Relationship Id="rId4" Type="http://schemas.openxmlformats.org/officeDocument/2006/relationships/image" Target="../media/image83.jpeg"/></Relationships>
</file>

<file path=ppt/slides/_rels/slide66.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DBD87-0A26-E842-553E-BB7329D4BC28}"/>
              </a:ext>
            </a:extLst>
          </p:cNvPr>
          <p:cNvSpPr>
            <a:spLocks noGrp="1"/>
          </p:cNvSpPr>
          <p:nvPr>
            <p:ph type="ctrTitle"/>
          </p:nvPr>
        </p:nvSpPr>
        <p:spPr>
          <a:xfrm>
            <a:off x="1524000" y="791853"/>
            <a:ext cx="9144000" cy="2535810"/>
          </a:xfrm>
        </p:spPr>
        <p:txBody>
          <a:bodyPr>
            <a:normAutofit fontScale="90000"/>
          </a:bodyPr>
          <a:lstStyle/>
          <a:p>
            <a:pPr>
              <a:lnSpc>
                <a:spcPct val="150000"/>
              </a:lnSpc>
            </a:pPr>
            <a:r>
              <a:rPr lang="en-IN" sz="4400" dirty="0">
                <a:solidFill>
                  <a:schemeClr val="accent1"/>
                </a:solidFill>
                <a:latin typeface="Times New Roman" panose="02020603050405020304" pitchFamily="18" charset="0"/>
                <a:cs typeface="Times New Roman" panose="02020603050405020304" pitchFamily="18" charset="0"/>
              </a:rPr>
              <a:t>Module 2 </a:t>
            </a:r>
            <a:br>
              <a:rPr lang="en-IN" sz="4400" dirty="0">
                <a:solidFill>
                  <a:schemeClr val="accent1"/>
                </a:solidFill>
                <a:latin typeface="Times New Roman" panose="02020603050405020304" pitchFamily="18" charset="0"/>
                <a:cs typeface="Times New Roman" panose="02020603050405020304" pitchFamily="18" charset="0"/>
              </a:rPr>
            </a:br>
            <a:r>
              <a:rPr lang="en-IN" sz="4400" dirty="0">
                <a:solidFill>
                  <a:schemeClr val="accent1"/>
                </a:solidFill>
                <a:latin typeface="Times New Roman" panose="02020603050405020304" pitchFamily="18" charset="0"/>
                <a:cs typeface="Times New Roman" panose="02020603050405020304" pitchFamily="18" charset="0"/>
              </a:rPr>
              <a:t>The Relational Data Model</a:t>
            </a:r>
            <a:br>
              <a:rPr lang="en-IN" sz="4400" dirty="0">
                <a:solidFill>
                  <a:schemeClr val="accent1"/>
                </a:solidFill>
                <a:latin typeface="Times New Roman" panose="02020603050405020304" pitchFamily="18" charset="0"/>
                <a:cs typeface="Times New Roman" panose="02020603050405020304" pitchFamily="18" charset="0"/>
              </a:rPr>
            </a:br>
            <a:r>
              <a:rPr lang="en-IN" sz="4400" dirty="0">
                <a:solidFill>
                  <a:schemeClr val="accent1"/>
                </a:solidFill>
                <a:latin typeface="Times New Roman" panose="02020603050405020304" pitchFamily="18" charset="0"/>
                <a:cs typeface="Times New Roman" panose="02020603050405020304" pitchFamily="18" charset="0"/>
              </a:rPr>
              <a:t>Chapter 1</a:t>
            </a:r>
          </a:p>
        </p:txBody>
      </p:sp>
      <p:sp>
        <p:nvSpPr>
          <p:cNvPr id="3" name="Subtitle 2">
            <a:extLst>
              <a:ext uri="{FF2B5EF4-FFF2-40B4-BE49-F238E27FC236}">
                <a16:creationId xmlns:a16="http://schemas.microsoft.com/office/drawing/2014/main" id="{610B1CED-1200-1143-5871-6B7DF0392EA0}"/>
              </a:ext>
            </a:extLst>
          </p:cNvPr>
          <p:cNvSpPr>
            <a:spLocks noGrp="1"/>
          </p:cNvSpPr>
          <p:nvPr>
            <p:ph type="subTitle" idx="1"/>
          </p:nvPr>
        </p:nvSpPr>
        <p:spPr>
          <a:xfrm>
            <a:off x="1524000" y="3629320"/>
            <a:ext cx="9144000" cy="1628480"/>
          </a:xfrm>
        </p:spPr>
        <p:txBody>
          <a:bodyPr>
            <a:normAutofit/>
          </a:bodyPr>
          <a:lstStyle/>
          <a:p>
            <a:r>
              <a:rPr lang="en-IN" sz="4400" dirty="0">
                <a:latin typeface="Times New Roman" panose="02020603050405020304" pitchFamily="18" charset="0"/>
                <a:cs typeface="Times New Roman" panose="02020603050405020304" pitchFamily="18" charset="0"/>
              </a:rPr>
              <a:t>Update Operation</a:t>
            </a:r>
          </a:p>
        </p:txBody>
      </p:sp>
    </p:spTree>
    <p:extLst>
      <p:ext uri="{BB962C8B-B14F-4D97-AF65-F5344CB8AC3E}">
        <p14:creationId xmlns:p14="http://schemas.microsoft.com/office/powerpoint/2010/main" val="30895076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F8C3042-53BB-24E5-A45D-ECF329672E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8343" y="322218"/>
            <a:ext cx="11434354" cy="6183086"/>
          </a:xfrm>
        </p:spPr>
      </p:pic>
    </p:spTree>
    <p:extLst>
      <p:ext uri="{BB962C8B-B14F-4D97-AF65-F5344CB8AC3E}">
        <p14:creationId xmlns:p14="http://schemas.microsoft.com/office/powerpoint/2010/main" val="2020208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067132C2-3C2C-1D59-1C08-2B297A356B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3889" y="1951349"/>
            <a:ext cx="11048213" cy="4508501"/>
          </a:xfrm>
          <a:prstGeom prst="rect">
            <a:avLst/>
          </a:prstGeom>
        </p:spPr>
      </p:pic>
      <p:pic>
        <p:nvPicPr>
          <p:cNvPr id="4" name="Content Placeholder 7">
            <a:extLst>
              <a:ext uri="{FF2B5EF4-FFF2-40B4-BE49-F238E27FC236}">
                <a16:creationId xmlns:a16="http://schemas.microsoft.com/office/drawing/2014/main" id="{E926C593-9842-B826-79B5-90D5FEA912D7}"/>
              </a:ext>
            </a:extLst>
          </p:cNvPr>
          <p:cNvPicPr>
            <a:picLocks noChangeAspect="1"/>
          </p:cNvPicPr>
          <p:nvPr/>
        </p:nvPicPr>
        <p:blipFill>
          <a:blip r:embed="rId3"/>
          <a:stretch>
            <a:fillRect/>
          </a:stretch>
        </p:blipFill>
        <p:spPr>
          <a:xfrm>
            <a:off x="593889" y="398150"/>
            <a:ext cx="11048213" cy="1553198"/>
          </a:xfrm>
          <a:prstGeom prst="rect">
            <a:avLst/>
          </a:prstGeom>
        </p:spPr>
      </p:pic>
    </p:spTree>
    <p:extLst>
      <p:ext uri="{BB962C8B-B14F-4D97-AF65-F5344CB8AC3E}">
        <p14:creationId xmlns:p14="http://schemas.microsoft.com/office/powerpoint/2010/main" val="711680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903F8EE-F322-ABC2-16ED-80ED4C3409C3}"/>
              </a:ext>
            </a:extLst>
          </p:cNvPr>
          <p:cNvPicPr>
            <a:picLocks noGrp="1" noChangeAspect="1"/>
          </p:cNvPicPr>
          <p:nvPr>
            <p:ph idx="1"/>
          </p:nvPr>
        </p:nvPicPr>
        <p:blipFill>
          <a:blip r:embed="rId2"/>
          <a:stretch>
            <a:fillRect/>
          </a:stretch>
        </p:blipFill>
        <p:spPr>
          <a:xfrm>
            <a:off x="251380" y="85642"/>
            <a:ext cx="11515240" cy="1516916"/>
          </a:xfrm>
        </p:spPr>
      </p:pic>
      <p:pic>
        <p:nvPicPr>
          <p:cNvPr id="3" name="Picture 2">
            <a:extLst>
              <a:ext uri="{FF2B5EF4-FFF2-40B4-BE49-F238E27FC236}">
                <a16:creationId xmlns:a16="http://schemas.microsoft.com/office/drawing/2014/main" id="{119E783F-F6BD-AE82-8A57-9D21C651CD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380" y="1602559"/>
            <a:ext cx="11515241" cy="5092684"/>
          </a:xfrm>
          <a:prstGeom prst="rect">
            <a:avLst/>
          </a:prstGeom>
        </p:spPr>
      </p:pic>
    </p:spTree>
    <p:extLst>
      <p:ext uri="{BB962C8B-B14F-4D97-AF65-F5344CB8AC3E}">
        <p14:creationId xmlns:p14="http://schemas.microsoft.com/office/powerpoint/2010/main" val="10607271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4337934-60B5-632B-B9F9-70C0BD92F173}"/>
              </a:ext>
            </a:extLst>
          </p:cNvPr>
          <p:cNvPicPr>
            <a:picLocks noGrp="1" noChangeAspect="1"/>
          </p:cNvPicPr>
          <p:nvPr>
            <p:ph idx="1"/>
          </p:nvPr>
        </p:nvPicPr>
        <p:blipFill>
          <a:blip r:embed="rId2"/>
          <a:stretch>
            <a:fillRect/>
          </a:stretch>
        </p:blipFill>
        <p:spPr>
          <a:xfrm>
            <a:off x="386497" y="75413"/>
            <a:ext cx="11302738" cy="1583705"/>
          </a:xfrm>
        </p:spPr>
      </p:pic>
      <p:pic>
        <p:nvPicPr>
          <p:cNvPr id="3" name="Content Placeholder 4">
            <a:extLst>
              <a:ext uri="{FF2B5EF4-FFF2-40B4-BE49-F238E27FC236}">
                <a16:creationId xmlns:a16="http://schemas.microsoft.com/office/drawing/2014/main" id="{0AE66BE2-3B82-8CBE-921A-CA84C9930D2F}"/>
              </a:ext>
            </a:extLst>
          </p:cNvPr>
          <p:cNvPicPr>
            <a:picLocks noChangeAspect="1"/>
          </p:cNvPicPr>
          <p:nvPr/>
        </p:nvPicPr>
        <p:blipFill>
          <a:blip r:embed="rId3"/>
          <a:stretch>
            <a:fillRect/>
          </a:stretch>
        </p:blipFill>
        <p:spPr>
          <a:xfrm>
            <a:off x="386498" y="1659118"/>
            <a:ext cx="11302737" cy="1475294"/>
          </a:xfrm>
          <a:prstGeom prst="rect">
            <a:avLst/>
          </a:prstGeom>
        </p:spPr>
      </p:pic>
      <p:pic>
        <p:nvPicPr>
          <p:cNvPr id="4" name="Picture 3">
            <a:extLst>
              <a:ext uri="{FF2B5EF4-FFF2-40B4-BE49-F238E27FC236}">
                <a16:creationId xmlns:a16="http://schemas.microsoft.com/office/drawing/2014/main" id="{2792F0A5-B31D-C0D8-DE2B-D42D3762F8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499" y="3134412"/>
            <a:ext cx="11302738" cy="3648175"/>
          </a:xfrm>
          <a:prstGeom prst="rect">
            <a:avLst/>
          </a:prstGeom>
        </p:spPr>
      </p:pic>
    </p:spTree>
    <p:extLst>
      <p:ext uri="{BB962C8B-B14F-4D97-AF65-F5344CB8AC3E}">
        <p14:creationId xmlns:p14="http://schemas.microsoft.com/office/powerpoint/2010/main" val="295862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7B61486-B40E-361B-3936-A3937C3C7339}"/>
              </a:ext>
            </a:extLst>
          </p:cNvPr>
          <p:cNvPicPr>
            <a:picLocks noGrp="1" noChangeAspect="1"/>
          </p:cNvPicPr>
          <p:nvPr>
            <p:ph idx="1"/>
          </p:nvPr>
        </p:nvPicPr>
        <p:blipFill>
          <a:blip r:embed="rId2"/>
          <a:stretch>
            <a:fillRect/>
          </a:stretch>
        </p:blipFill>
        <p:spPr>
          <a:xfrm>
            <a:off x="365760" y="2616922"/>
            <a:ext cx="11355977" cy="3661957"/>
          </a:xfrm>
        </p:spPr>
      </p:pic>
      <p:pic>
        <p:nvPicPr>
          <p:cNvPr id="8" name="Picture 7">
            <a:extLst>
              <a:ext uri="{FF2B5EF4-FFF2-40B4-BE49-F238E27FC236}">
                <a16:creationId xmlns:a16="http://schemas.microsoft.com/office/drawing/2014/main" id="{6EA87B18-011F-10D1-71CD-5568D1F1D4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209007"/>
            <a:ext cx="11355977" cy="2382516"/>
          </a:xfrm>
          <a:prstGeom prst="rect">
            <a:avLst/>
          </a:prstGeom>
        </p:spPr>
      </p:pic>
    </p:spTree>
    <p:extLst>
      <p:ext uri="{BB962C8B-B14F-4D97-AF65-F5344CB8AC3E}">
        <p14:creationId xmlns:p14="http://schemas.microsoft.com/office/powerpoint/2010/main" val="40044340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1251256-829B-BE0D-12DD-3CEA3905866B}"/>
              </a:ext>
            </a:extLst>
          </p:cNvPr>
          <p:cNvPicPr>
            <a:picLocks noGrp="1" noChangeAspect="1"/>
          </p:cNvPicPr>
          <p:nvPr>
            <p:ph idx="1"/>
          </p:nvPr>
        </p:nvPicPr>
        <p:blipFill>
          <a:blip r:embed="rId2"/>
          <a:stretch>
            <a:fillRect/>
          </a:stretch>
        </p:blipFill>
        <p:spPr>
          <a:xfrm>
            <a:off x="490193" y="160256"/>
            <a:ext cx="11302738" cy="1442301"/>
          </a:xfrm>
        </p:spPr>
      </p:pic>
      <p:pic>
        <p:nvPicPr>
          <p:cNvPr id="3" name="Picture 2">
            <a:extLst>
              <a:ext uri="{FF2B5EF4-FFF2-40B4-BE49-F238E27FC236}">
                <a16:creationId xmlns:a16="http://schemas.microsoft.com/office/drawing/2014/main" id="{55DE6403-8C4C-66EE-BE9A-F24D9DAE2D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193" y="1602557"/>
            <a:ext cx="11302738" cy="5024486"/>
          </a:xfrm>
          <a:prstGeom prst="rect">
            <a:avLst/>
          </a:prstGeom>
        </p:spPr>
      </p:pic>
    </p:spTree>
    <p:extLst>
      <p:ext uri="{BB962C8B-B14F-4D97-AF65-F5344CB8AC3E}">
        <p14:creationId xmlns:p14="http://schemas.microsoft.com/office/powerpoint/2010/main" val="2453385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8692601-EBD3-7CB6-D2F0-35D48F2930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6499" y="65988"/>
            <a:ext cx="11293311" cy="1564849"/>
          </a:xfrm>
        </p:spPr>
      </p:pic>
      <p:pic>
        <p:nvPicPr>
          <p:cNvPr id="3" name="Content Placeholder 4">
            <a:extLst>
              <a:ext uri="{FF2B5EF4-FFF2-40B4-BE49-F238E27FC236}">
                <a16:creationId xmlns:a16="http://schemas.microsoft.com/office/drawing/2014/main" id="{62AF26D5-E25B-2234-4CC3-CAA59D3C8ABD}"/>
              </a:ext>
            </a:extLst>
          </p:cNvPr>
          <p:cNvPicPr>
            <a:picLocks noChangeAspect="1"/>
          </p:cNvPicPr>
          <p:nvPr/>
        </p:nvPicPr>
        <p:blipFill>
          <a:blip r:embed="rId3"/>
          <a:stretch>
            <a:fillRect/>
          </a:stretch>
        </p:blipFill>
        <p:spPr>
          <a:xfrm>
            <a:off x="383357" y="1630837"/>
            <a:ext cx="11293311" cy="1451727"/>
          </a:xfrm>
          <a:prstGeom prst="rect">
            <a:avLst/>
          </a:prstGeom>
        </p:spPr>
      </p:pic>
      <p:pic>
        <p:nvPicPr>
          <p:cNvPr id="4" name="Picture 3">
            <a:extLst>
              <a:ext uri="{FF2B5EF4-FFF2-40B4-BE49-F238E27FC236}">
                <a16:creationId xmlns:a16="http://schemas.microsoft.com/office/drawing/2014/main" id="{75F420AE-3570-A835-0A5F-AA8892EA23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357" y="3082563"/>
            <a:ext cx="11293311" cy="3775437"/>
          </a:xfrm>
          <a:prstGeom prst="rect">
            <a:avLst/>
          </a:prstGeom>
        </p:spPr>
      </p:pic>
    </p:spTree>
    <p:extLst>
      <p:ext uri="{BB962C8B-B14F-4D97-AF65-F5344CB8AC3E}">
        <p14:creationId xmlns:p14="http://schemas.microsoft.com/office/powerpoint/2010/main" val="1231265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2AF0947-BB48-6B29-B7F5-4EE278BFA513}"/>
              </a:ext>
            </a:extLst>
          </p:cNvPr>
          <p:cNvPicPr>
            <a:picLocks noGrp="1" noChangeAspect="1"/>
          </p:cNvPicPr>
          <p:nvPr>
            <p:ph idx="1"/>
          </p:nvPr>
        </p:nvPicPr>
        <p:blipFill>
          <a:blip r:embed="rId2"/>
          <a:stretch>
            <a:fillRect/>
          </a:stretch>
        </p:blipFill>
        <p:spPr>
          <a:xfrm>
            <a:off x="1027611" y="3429000"/>
            <a:ext cx="10249989" cy="3093720"/>
          </a:xfrm>
        </p:spPr>
      </p:pic>
      <p:pic>
        <p:nvPicPr>
          <p:cNvPr id="10" name="Picture 9">
            <a:extLst>
              <a:ext uri="{FF2B5EF4-FFF2-40B4-BE49-F238E27FC236}">
                <a16:creationId xmlns:a16="http://schemas.microsoft.com/office/drawing/2014/main" id="{B7D2ADA9-6E5F-EDBB-9312-4068B9C391EC}"/>
              </a:ext>
            </a:extLst>
          </p:cNvPr>
          <p:cNvPicPr>
            <a:picLocks noChangeAspect="1"/>
          </p:cNvPicPr>
          <p:nvPr/>
        </p:nvPicPr>
        <p:blipFill>
          <a:blip r:embed="rId3"/>
          <a:stretch>
            <a:fillRect/>
          </a:stretch>
        </p:blipFill>
        <p:spPr>
          <a:xfrm>
            <a:off x="1027611" y="426720"/>
            <a:ext cx="10249989" cy="3002280"/>
          </a:xfrm>
          <a:prstGeom prst="rect">
            <a:avLst/>
          </a:prstGeom>
        </p:spPr>
      </p:pic>
    </p:spTree>
    <p:extLst>
      <p:ext uri="{BB962C8B-B14F-4D97-AF65-F5344CB8AC3E}">
        <p14:creationId xmlns:p14="http://schemas.microsoft.com/office/powerpoint/2010/main" val="82521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537A3DA-F69C-73EC-B32B-FBD315AF4104}"/>
              </a:ext>
            </a:extLst>
          </p:cNvPr>
          <p:cNvSpPr>
            <a:spLocks noGrp="1"/>
          </p:cNvSpPr>
          <p:nvPr>
            <p:ph sz="half" idx="2"/>
          </p:nvPr>
        </p:nvSpPr>
        <p:spPr>
          <a:xfrm>
            <a:off x="7164370" y="301657"/>
            <a:ext cx="5027629" cy="6202837"/>
          </a:xfrm>
        </p:spPr>
        <p:txBody>
          <a:bodyPr>
            <a:normAutofit fontScale="92500"/>
          </a:bodyPr>
          <a:lstStyle/>
          <a:p>
            <a:pPr>
              <a:lnSpc>
                <a:spcPct val="150000"/>
              </a:lnSpc>
            </a:pPr>
            <a:r>
              <a:rPr lang="en-IN" dirty="0">
                <a:latin typeface="Times New Roman" panose="02020603050405020304" pitchFamily="18" charset="0"/>
                <a:cs typeface="Times New Roman" panose="02020603050405020304" pitchFamily="18" charset="0"/>
              </a:rPr>
              <a:t>In relation </a:t>
            </a:r>
            <a:r>
              <a:rPr lang="en-IN" b="1" dirty="0">
                <a:latin typeface="Times New Roman" panose="02020603050405020304" pitchFamily="18" charset="0"/>
                <a:cs typeface="Times New Roman" panose="02020603050405020304" pitchFamily="18" charset="0"/>
              </a:rPr>
              <a:t>STUDENT</a:t>
            </a:r>
            <a:r>
              <a:rPr lang="en-IN" dirty="0">
                <a:latin typeface="Times New Roman" panose="02020603050405020304" pitchFamily="18" charset="0"/>
                <a:cs typeface="Times New Roman" panose="02020603050405020304" pitchFamily="18" charset="0"/>
              </a:rPr>
              <a:t> attribute </a:t>
            </a:r>
            <a:r>
              <a:rPr lang="en-IN" b="1" dirty="0">
                <a:latin typeface="Times New Roman" panose="02020603050405020304" pitchFamily="18" charset="0"/>
                <a:cs typeface="Times New Roman" panose="02020603050405020304" pitchFamily="18" charset="0"/>
              </a:rPr>
              <a:t>SSN</a:t>
            </a:r>
            <a:r>
              <a:rPr lang="en-IN" dirty="0">
                <a:latin typeface="Times New Roman" panose="02020603050405020304" pitchFamily="18" charset="0"/>
                <a:cs typeface="Times New Roman" panose="02020603050405020304" pitchFamily="18" charset="0"/>
              </a:rPr>
              <a:t>(student security number) is a primary key.</a:t>
            </a:r>
          </a:p>
          <a:p>
            <a:pPr>
              <a:lnSpc>
                <a:spcPct val="150000"/>
              </a:lnSpc>
            </a:pPr>
            <a:r>
              <a:rPr lang="en-IN" dirty="0">
                <a:latin typeface="Times New Roman" panose="02020603050405020304" pitchFamily="18" charset="0"/>
                <a:cs typeface="Times New Roman" panose="02020603050405020304" pitchFamily="18" charset="0"/>
              </a:rPr>
              <a:t>In relation </a:t>
            </a:r>
            <a:r>
              <a:rPr lang="en-IN" b="1" dirty="0">
                <a:latin typeface="Times New Roman" panose="02020603050405020304" pitchFamily="18" charset="0"/>
                <a:cs typeface="Times New Roman" panose="02020603050405020304" pitchFamily="18" charset="0"/>
              </a:rPr>
              <a:t>COURSE</a:t>
            </a:r>
            <a:r>
              <a:rPr lang="en-IN" dirty="0">
                <a:latin typeface="Times New Roman" panose="02020603050405020304" pitchFamily="18" charset="0"/>
                <a:cs typeface="Times New Roman" panose="02020603050405020304" pitchFamily="18" charset="0"/>
              </a:rPr>
              <a:t> attribute </a:t>
            </a:r>
            <a:r>
              <a:rPr lang="en-IN" b="1" dirty="0">
                <a:latin typeface="Times New Roman" panose="02020603050405020304" pitchFamily="18" charset="0"/>
                <a:cs typeface="Times New Roman" panose="02020603050405020304" pitchFamily="18" charset="0"/>
              </a:rPr>
              <a:t>Course#</a:t>
            </a:r>
            <a:r>
              <a:rPr lang="en-IN" dirty="0">
                <a:latin typeface="Times New Roman" panose="02020603050405020304" pitchFamily="18" charset="0"/>
                <a:cs typeface="Times New Roman" panose="02020603050405020304" pitchFamily="18" charset="0"/>
              </a:rPr>
              <a:t> is a primary key.</a:t>
            </a:r>
          </a:p>
          <a:p>
            <a:pPr>
              <a:lnSpc>
                <a:spcPct val="150000"/>
              </a:lnSpc>
            </a:pPr>
            <a:r>
              <a:rPr lang="en-IN" dirty="0">
                <a:latin typeface="Times New Roman" panose="02020603050405020304" pitchFamily="18" charset="0"/>
                <a:cs typeface="Times New Roman" panose="02020603050405020304" pitchFamily="18" charset="0"/>
              </a:rPr>
              <a:t>In relation </a:t>
            </a:r>
            <a:r>
              <a:rPr lang="en-IN" b="1" dirty="0">
                <a:latin typeface="Times New Roman" panose="02020603050405020304" pitchFamily="18" charset="0"/>
                <a:cs typeface="Times New Roman" panose="02020603050405020304" pitchFamily="18" charset="0"/>
              </a:rPr>
              <a:t>ENROLL </a:t>
            </a:r>
            <a:r>
              <a:rPr lang="en-IN" dirty="0">
                <a:latin typeface="Times New Roman" panose="02020603050405020304" pitchFamily="18" charset="0"/>
                <a:cs typeface="Times New Roman" panose="02020603050405020304" pitchFamily="18" charset="0"/>
              </a:rPr>
              <a:t>SSN and Course# together are primary key.</a:t>
            </a:r>
          </a:p>
          <a:p>
            <a:pPr>
              <a:lnSpc>
                <a:spcPct val="150000"/>
              </a:lnSpc>
            </a:pPr>
            <a:r>
              <a:rPr lang="en-IN" dirty="0">
                <a:latin typeface="Times New Roman" panose="02020603050405020304" pitchFamily="18" charset="0"/>
                <a:cs typeface="Times New Roman" panose="02020603050405020304" pitchFamily="18" charset="0"/>
              </a:rPr>
              <a:t>In relation </a:t>
            </a:r>
            <a:r>
              <a:rPr lang="en-IN" b="1" dirty="0">
                <a:latin typeface="Times New Roman" panose="02020603050405020304" pitchFamily="18" charset="0"/>
                <a:cs typeface="Times New Roman" panose="02020603050405020304" pitchFamily="18" charset="0"/>
              </a:rPr>
              <a:t>TEXT </a:t>
            </a:r>
            <a:r>
              <a:rPr lang="en-IN" dirty="0">
                <a:latin typeface="Times New Roman" panose="02020603050405020304" pitchFamily="18" charset="0"/>
                <a:cs typeface="Times New Roman" panose="02020603050405020304" pitchFamily="18" charset="0"/>
              </a:rPr>
              <a:t>Book _ISBN is a primary key.</a:t>
            </a:r>
          </a:p>
          <a:p>
            <a:endParaRPr lang="en-IN" dirty="0"/>
          </a:p>
        </p:txBody>
      </p:sp>
      <p:pic>
        <p:nvPicPr>
          <p:cNvPr id="8" name="Content Placeholder 7">
            <a:extLst>
              <a:ext uri="{FF2B5EF4-FFF2-40B4-BE49-F238E27FC236}">
                <a16:creationId xmlns:a16="http://schemas.microsoft.com/office/drawing/2014/main" id="{A57FC6E8-B2DF-778A-73B2-0184FAD98745}"/>
              </a:ext>
            </a:extLst>
          </p:cNvPr>
          <p:cNvPicPr>
            <a:picLocks noGrp="1" noChangeAspect="1"/>
          </p:cNvPicPr>
          <p:nvPr>
            <p:ph sz="half" idx="1"/>
          </p:nvPr>
        </p:nvPicPr>
        <p:blipFill>
          <a:blip r:embed="rId2"/>
          <a:stretch>
            <a:fillRect/>
          </a:stretch>
        </p:blipFill>
        <p:spPr>
          <a:xfrm>
            <a:off x="188535" y="197963"/>
            <a:ext cx="6740165" cy="6400799"/>
          </a:xfrm>
          <a:prstGeom prst="rect">
            <a:avLst/>
          </a:prstGeom>
        </p:spPr>
      </p:pic>
    </p:spTree>
    <p:extLst>
      <p:ext uri="{BB962C8B-B14F-4D97-AF65-F5344CB8AC3E}">
        <p14:creationId xmlns:p14="http://schemas.microsoft.com/office/powerpoint/2010/main" val="27464659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633176C-AA58-36E9-2997-40ED59E09316}"/>
              </a:ext>
            </a:extLst>
          </p:cNvPr>
          <p:cNvPicPr>
            <a:picLocks noGrp="1" noChangeAspect="1"/>
          </p:cNvPicPr>
          <p:nvPr>
            <p:ph idx="1"/>
          </p:nvPr>
        </p:nvPicPr>
        <p:blipFill>
          <a:blip r:embed="rId2"/>
          <a:stretch>
            <a:fillRect/>
          </a:stretch>
        </p:blipFill>
        <p:spPr>
          <a:xfrm>
            <a:off x="315795" y="131976"/>
            <a:ext cx="11519556" cy="2978869"/>
          </a:xfrm>
        </p:spPr>
      </p:pic>
      <p:pic>
        <p:nvPicPr>
          <p:cNvPr id="10" name="Picture 9">
            <a:extLst>
              <a:ext uri="{FF2B5EF4-FFF2-40B4-BE49-F238E27FC236}">
                <a16:creationId xmlns:a16="http://schemas.microsoft.com/office/drawing/2014/main" id="{D76383CD-8C6E-FEAB-9188-7DD0A64841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796" y="3110845"/>
            <a:ext cx="11519555" cy="3504379"/>
          </a:xfrm>
          <a:prstGeom prst="rect">
            <a:avLst/>
          </a:prstGeom>
        </p:spPr>
      </p:pic>
    </p:spTree>
    <p:extLst>
      <p:ext uri="{BB962C8B-B14F-4D97-AF65-F5344CB8AC3E}">
        <p14:creationId xmlns:p14="http://schemas.microsoft.com/office/powerpoint/2010/main" val="1209769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D000B86-2AC9-3524-DE12-F1904C31C7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6720" y="487680"/>
            <a:ext cx="11443063" cy="5982789"/>
          </a:xfrm>
        </p:spPr>
      </p:pic>
    </p:spTree>
    <p:extLst>
      <p:ext uri="{BB962C8B-B14F-4D97-AF65-F5344CB8AC3E}">
        <p14:creationId xmlns:p14="http://schemas.microsoft.com/office/powerpoint/2010/main" val="35056088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6300BA0-0A57-5BB6-A38B-101A73883A24}"/>
              </a:ext>
            </a:extLst>
          </p:cNvPr>
          <p:cNvPicPr>
            <a:picLocks noGrp="1" noChangeAspect="1"/>
          </p:cNvPicPr>
          <p:nvPr>
            <p:ph idx="1"/>
          </p:nvPr>
        </p:nvPicPr>
        <p:blipFill>
          <a:blip r:embed="rId2"/>
          <a:stretch>
            <a:fillRect/>
          </a:stretch>
        </p:blipFill>
        <p:spPr>
          <a:xfrm>
            <a:off x="348792" y="5577283"/>
            <a:ext cx="11481847" cy="1128318"/>
          </a:xfrm>
        </p:spPr>
      </p:pic>
      <p:pic>
        <p:nvPicPr>
          <p:cNvPr id="7" name="Picture 6">
            <a:extLst>
              <a:ext uri="{FF2B5EF4-FFF2-40B4-BE49-F238E27FC236}">
                <a16:creationId xmlns:a16="http://schemas.microsoft.com/office/drawing/2014/main" id="{CE0C4341-D9F2-48F5-6310-8EC0041030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792" y="152399"/>
            <a:ext cx="11481847" cy="5424883"/>
          </a:xfrm>
          <a:prstGeom prst="rect">
            <a:avLst/>
          </a:prstGeom>
        </p:spPr>
      </p:pic>
    </p:spTree>
    <p:extLst>
      <p:ext uri="{BB962C8B-B14F-4D97-AF65-F5344CB8AC3E}">
        <p14:creationId xmlns:p14="http://schemas.microsoft.com/office/powerpoint/2010/main" val="25094648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EB26491-9C48-2DC9-1705-FD03E5AC03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3633" y="273377"/>
            <a:ext cx="11217897" cy="5015059"/>
          </a:xfrm>
          <a:prstGeom prst="rect">
            <a:avLst/>
          </a:prstGeom>
        </p:spPr>
      </p:pic>
      <p:pic>
        <p:nvPicPr>
          <p:cNvPr id="6" name="Picture 5">
            <a:extLst>
              <a:ext uri="{FF2B5EF4-FFF2-40B4-BE49-F238E27FC236}">
                <a16:creationId xmlns:a16="http://schemas.microsoft.com/office/drawing/2014/main" id="{D02DFB85-C259-CC08-3C6C-AD99317DA332}"/>
              </a:ext>
            </a:extLst>
          </p:cNvPr>
          <p:cNvPicPr>
            <a:picLocks noChangeAspect="1"/>
          </p:cNvPicPr>
          <p:nvPr/>
        </p:nvPicPr>
        <p:blipFill>
          <a:blip r:embed="rId3"/>
          <a:stretch>
            <a:fillRect/>
          </a:stretch>
        </p:blipFill>
        <p:spPr>
          <a:xfrm>
            <a:off x="433632" y="5288436"/>
            <a:ext cx="11217897" cy="1296187"/>
          </a:xfrm>
          <a:prstGeom prst="rect">
            <a:avLst/>
          </a:prstGeom>
        </p:spPr>
      </p:pic>
    </p:spTree>
    <p:extLst>
      <p:ext uri="{BB962C8B-B14F-4D97-AF65-F5344CB8AC3E}">
        <p14:creationId xmlns:p14="http://schemas.microsoft.com/office/powerpoint/2010/main" val="2945757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1F1A8C7-D334-836B-F999-061C15B151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5352" y="273377"/>
            <a:ext cx="11217897" cy="4845377"/>
          </a:xfrm>
          <a:prstGeom prst="rect">
            <a:avLst/>
          </a:prstGeom>
        </p:spPr>
      </p:pic>
      <p:pic>
        <p:nvPicPr>
          <p:cNvPr id="6" name="Picture 5">
            <a:extLst>
              <a:ext uri="{FF2B5EF4-FFF2-40B4-BE49-F238E27FC236}">
                <a16:creationId xmlns:a16="http://schemas.microsoft.com/office/drawing/2014/main" id="{94051DF1-B0A7-A378-CEF7-0AED89391A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352" y="5118754"/>
            <a:ext cx="11217897" cy="1611984"/>
          </a:xfrm>
          <a:prstGeom prst="rect">
            <a:avLst/>
          </a:prstGeom>
        </p:spPr>
      </p:pic>
    </p:spTree>
    <p:extLst>
      <p:ext uri="{BB962C8B-B14F-4D97-AF65-F5344CB8AC3E}">
        <p14:creationId xmlns:p14="http://schemas.microsoft.com/office/powerpoint/2010/main" val="1288849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0B0F902-44CA-7E51-B3A4-1BB940CEFA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0767" y="317336"/>
            <a:ext cx="11161336" cy="4867405"/>
          </a:xfrm>
          <a:prstGeom prst="rect">
            <a:avLst/>
          </a:prstGeom>
        </p:spPr>
      </p:pic>
      <p:pic>
        <p:nvPicPr>
          <p:cNvPr id="6" name="Picture 5">
            <a:extLst>
              <a:ext uri="{FF2B5EF4-FFF2-40B4-BE49-F238E27FC236}">
                <a16:creationId xmlns:a16="http://schemas.microsoft.com/office/drawing/2014/main" id="{F9F7640F-1695-746F-3040-C68834AD4E44}"/>
              </a:ext>
            </a:extLst>
          </p:cNvPr>
          <p:cNvPicPr>
            <a:picLocks noChangeAspect="1"/>
          </p:cNvPicPr>
          <p:nvPr/>
        </p:nvPicPr>
        <p:blipFill>
          <a:blip r:embed="rId3"/>
          <a:stretch>
            <a:fillRect/>
          </a:stretch>
        </p:blipFill>
        <p:spPr>
          <a:xfrm>
            <a:off x="480767" y="5184740"/>
            <a:ext cx="11161336" cy="1423449"/>
          </a:xfrm>
          <a:prstGeom prst="rect">
            <a:avLst/>
          </a:prstGeom>
        </p:spPr>
      </p:pic>
    </p:spTree>
    <p:extLst>
      <p:ext uri="{BB962C8B-B14F-4D97-AF65-F5344CB8AC3E}">
        <p14:creationId xmlns:p14="http://schemas.microsoft.com/office/powerpoint/2010/main" val="869424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ED37E51-4920-69AB-AB89-7F30855C09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1319" y="421580"/>
            <a:ext cx="11029361" cy="4820272"/>
          </a:xfrm>
          <a:prstGeom prst="rect">
            <a:avLst/>
          </a:prstGeom>
        </p:spPr>
      </p:pic>
      <p:pic>
        <p:nvPicPr>
          <p:cNvPr id="6" name="Picture 5">
            <a:extLst>
              <a:ext uri="{FF2B5EF4-FFF2-40B4-BE49-F238E27FC236}">
                <a16:creationId xmlns:a16="http://schemas.microsoft.com/office/drawing/2014/main" id="{73B59B1B-B012-8480-156A-63916A505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319" y="5250730"/>
            <a:ext cx="11029361" cy="1459796"/>
          </a:xfrm>
          <a:prstGeom prst="rect">
            <a:avLst/>
          </a:prstGeom>
        </p:spPr>
      </p:pic>
    </p:spTree>
    <p:extLst>
      <p:ext uri="{BB962C8B-B14F-4D97-AF65-F5344CB8AC3E}">
        <p14:creationId xmlns:p14="http://schemas.microsoft.com/office/powerpoint/2010/main" val="3704204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DDF4B1-4940-8907-1445-C2497F69BBAF}"/>
              </a:ext>
            </a:extLst>
          </p:cNvPr>
          <p:cNvSpPr>
            <a:spLocks noGrp="1"/>
          </p:cNvSpPr>
          <p:nvPr>
            <p:ph idx="1"/>
          </p:nvPr>
        </p:nvSpPr>
        <p:spPr>
          <a:xfrm>
            <a:off x="838199" y="810882"/>
            <a:ext cx="11187023" cy="5331125"/>
          </a:xfrm>
        </p:spPr>
        <p:txBody>
          <a:bodyPr>
            <a:normAutofit/>
          </a:bodyPr>
          <a:lstStyle/>
          <a:p>
            <a:pPr marL="0" indent="0">
              <a:buNone/>
            </a:pPr>
            <a:endParaRPr lang="en-IN" dirty="0"/>
          </a:p>
          <a:p>
            <a:pPr marL="0" indent="0">
              <a:buNone/>
            </a:pPr>
            <a:endParaRPr lang="en-IN" dirty="0"/>
          </a:p>
          <a:p>
            <a:pPr marL="0" indent="0">
              <a:buNone/>
            </a:pPr>
            <a:endParaRPr lang="en-IN" dirty="0"/>
          </a:p>
          <a:p>
            <a:pPr marL="0" indent="0">
              <a:lnSpc>
                <a:spcPct val="150000"/>
              </a:lnSpc>
              <a:buNone/>
            </a:pPr>
            <a:r>
              <a:rPr lang="en-IN" sz="4800" dirty="0">
                <a:latin typeface="Times New Roman" panose="02020603050405020304" pitchFamily="18" charset="0"/>
                <a:cs typeface="Times New Roman" panose="02020603050405020304" pitchFamily="18" charset="0"/>
              </a:rPr>
              <a:t>                               Chapter 2</a:t>
            </a:r>
          </a:p>
          <a:p>
            <a:pPr marL="0" indent="0">
              <a:lnSpc>
                <a:spcPct val="150000"/>
              </a:lnSpc>
              <a:buNone/>
            </a:pPr>
            <a:r>
              <a:rPr lang="en-IN" sz="4800" dirty="0">
                <a:latin typeface="Times New Roman" panose="02020603050405020304" pitchFamily="18" charset="0"/>
                <a:cs typeface="Times New Roman" panose="02020603050405020304" pitchFamily="18" charset="0"/>
              </a:rPr>
              <a:t>				Relational Algebra </a:t>
            </a:r>
          </a:p>
        </p:txBody>
      </p:sp>
    </p:spTree>
    <p:extLst>
      <p:ext uri="{BB962C8B-B14F-4D97-AF65-F5344CB8AC3E}">
        <p14:creationId xmlns:p14="http://schemas.microsoft.com/office/powerpoint/2010/main" val="39376781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C92F-F0AF-68B2-D808-A69316217B41}"/>
              </a:ext>
            </a:extLst>
          </p:cNvPr>
          <p:cNvSpPr>
            <a:spLocks noGrp="1"/>
          </p:cNvSpPr>
          <p:nvPr>
            <p:ph type="title"/>
          </p:nvPr>
        </p:nvSpPr>
        <p:spPr>
          <a:xfrm>
            <a:off x="391886" y="139338"/>
            <a:ext cx="10961914" cy="541699"/>
          </a:xfrm>
        </p:spPr>
        <p:txBody>
          <a:bodyPr>
            <a:normAutofit fontScale="90000"/>
          </a:bodyPr>
          <a:lstStyle/>
          <a:p>
            <a:r>
              <a:rPr lang="en-IN" b="1" dirty="0">
                <a:latin typeface="Times New Roman" panose="02020603050405020304" pitchFamily="18" charset="0"/>
                <a:cs typeface="Times New Roman" panose="02020603050405020304" pitchFamily="18" charset="0"/>
              </a:rPr>
              <a:t>Relational Algebra</a:t>
            </a:r>
          </a:p>
        </p:txBody>
      </p:sp>
      <p:sp>
        <p:nvSpPr>
          <p:cNvPr id="3" name="Content Placeholder 2">
            <a:extLst>
              <a:ext uri="{FF2B5EF4-FFF2-40B4-BE49-F238E27FC236}">
                <a16:creationId xmlns:a16="http://schemas.microsoft.com/office/drawing/2014/main" id="{D42514C0-B3CA-5C3B-1890-9D9F8FBFA075}"/>
              </a:ext>
            </a:extLst>
          </p:cNvPr>
          <p:cNvSpPr>
            <a:spLocks noGrp="1"/>
          </p:cNvSpPr>
          <p:nvPr>
            <p:ph idx="1"/>
          </p:nvPr>
        </p:nvSpPr>
        <p:spPr>
          <a:xfrm>
            <a:off x="330926" y="853440"/>
            <a:ext cx="11530148" cy="5677989"/>
          </a:xfrm>
        </p:spPr>
        <p:txBody>
          <a:bodyPr/>
          <a:lstStyle/>
          <a:p>
            <a:pPr>
              <a:lnSpc>
                <a:spcPct val="150000"/>
              </a:lnSpc>
            </a:pPr>
            <a:r>
              <a:rPr lang="en-IN" dirty="0">
                <a:latin typeface="Times New Roman" panose="02020603050405020304" pitchFamily="18" charset="0"/>
                <a:cs typeface="Times New Roman" panose="02020603050405020304" pitchFamily="18" charset="0"/>
              </a:rPr>
              <a:t>It is basically procedural query language.</a:t>
            </a:r>
          </a:p>
          <a:p>
            <a:pPr>
              <a:lnSpc>
                <a:spcPct val="150000"/>
              </a:lnSpc>
            </a:pPr>
            <a:r>
              <a:rPr lang="en-IN" dirty="0">
                <a:latin typeface="Times New Roman" panose="02020603050405020304" pitchFamily="18" charset="0"/>
                <a:cs typeface="Times New Roman" panose="02020603050405020304" pitchFamily="18" charset="0"/>
              </a:rPr>
              <a:t>It means we need to instruct what to do how to do. Expecting the result from the database and the result is going to be a table or a relation and in order to get that result the table or the relation we need to instruct what is required and how to retrieve that data or how to retrieve the result that is why relational algebra is refer as a procedural query language.</a:t>
            </a:r>
          </a:p>
          <a:p>
            <a:r>
              <a:rPr lang="en-IN" dirty="0">
                <a:latin typeface="Times New Roman" panose="02020603050405020304" pitchFamily="18" charset="0"/>
                <a:cs typeface="Times New Roman" panose="02020603050405020304" pitchFamily="18" charset="0"/>
              </a:rPr>
              <a:t>Relational Algebra is a set of operations on relations.</a:t>
            </a:r>
          </a:p>
          <a:p>
            <a:r>
              <a:rPr lang="en-IN" dirty="0">
                <a:latin typeface="Times New Roman" panose="02020603050405020304" pitchFamily="18" charset="0"/>
                <a:cs typeface="Times New Roman" panose="02020603050405020304" pitchFamily="18" charset="0"/>
              </a:rPr>
              <a:t>It is a set of algebraic operations.</a:t>
            </a:r>
          </a:p>
          <a:p>
            <a:r>
              <a:rPr lang="en-IN" dirty="0">
                <a:latin typeface="Times New Roman" panose="02020603050405020304" pitchFamily="18" charset="0"/>
                <a:cs typeface="Times New Roman" panose="02020603050405020304" pitchFamily="18" charset="0"/>
              </a:rPr>
              <a:t>It takes one or more relation as input and produces a relation as an output </a:t>
            </a:r>
          </a:p>
          <a:p>
            <a:endParaRPr lang="en-IN" dirty="0"/>
          </a:p>
          <a:p>
            <a:endParaRPr lang="en-IN" dirty="0"/>
          </a:p>
        </p:txBody>
      </p:sp>
    </p:spTree>
    <p:extLst>
      <p:ext uri="{BB962C8B-B14F-4D97-AF65-F5344CB8AC3E}">
        <p14:creationId xmlns:p14="http://schemas.microsoft.com/office/powerpoint/2010/main" val="8054142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188AF6-2DD8-5D1E-B7E7-B13CD4AFB293}"/>
              </a:ext>
            </a:extLst>
          </p:cNvPr>
          <p:cNvSpPr>
            <a:spLocks noGrp="1"/>
          </p:cNvSpPr>
          <p:nvPr>
            <p:ph idx="1"/>
          </p:nvPr>
        </p:nvSpPr>
        <p:spPr>
          <a:xfrm>
            <a:off x="391885" y="226422"/>
            <a:ext cx="11434355" cy="6383383"/>
          </a:xfrm>
        </p:spPr>
        <p:txBody>
          <a:bodyPr/>
          <a:lstStyle/>
          <a:p>
            <a:pPr>
              <a:lnSpc>
                <a:spcPct val="150000"/>
              </a:lnSpc>
            </a:pPr>
            <a:r>
              <a:rPr lang="en-IN" b="1" dirty="0">
                <a:latin typeface="Times New Roman" panose="02020603050405020304" pitchFamily="18" charset="0"/>
                <a:cs typeface="Times New Roman" panose="02020603050405020304" pitchFamily="18" charset="0"/>
              </a:rPr>
              <a:t>Input:</a:t>
            </a:r>
            <a:r>
              <a:rPr lang="en-IN" dirty="0">
                <a:latin typeface="Times New Roman" panose="02020603050405020304" pitchFamily="18" charset="0"/>
                <a:cs typeface="Times New Roman" panose="02020603050405020304" pitchFamily="18" charset="0"/>
              </a:rPr>
              <a:t> One or more relation.</a:t>
            </a:r>
          </a:p>
          <a:p>
            <a:pPr>
              <a:lnSpc>
                <a:spcPct val="150000"/>
              </a:lnSpc>
            </a:pPr>
            <a:r>
              <a:rPr lang="en-IN" dirty="0">
                <a:latin typeface="Times New Roman" panose="02020603050405020304" pitchFamily="18" charset="0"/>
                <a:cs typeface="Times New Roman" panose="02020603050405020304" pitchFamily="18" charset="0"/>
              </a:rPr>
              <a:t>If input is one it comes under unary operator if input is two it comes under Binary operator if input is three it comes under ternary Operator.</a:t>
            </a:r>
          </a:p>
          <a:p>
            <a:pPr>
              <a:lnSpc>
                <a:spcPct val="150000"/>
              </a:lnSpc>
            </a:pPr>
            <a:r>
              <a:rPr lang="en-IN" b="1" dirty="0">
                <a:latin typeface="Times New Roman" panose="02020603050405020304" pitchFamily="18" charset="0"/>
                <a:cs typeface="Times New Roman" panose="02020603050405020304" pitchFamily="18" charset="0"/>
              </a:rPr>
              <a:t>Output: </a:t>
            </a:r>
            <a:r>
              <a:rPr lang="en-IN" dirty="0">
                <a:latin typeface="Times New Roman" panose="02020603050405020304" pitchFamily="18" charset="0"/>
                <a:cs typeface="Times New Roman" panose="02020603050405020304" pitchFamily="18" charset="0"/>
              </a:rPr>
              <a:t>A relation.</a:t>
            </a:r>
          </a:p>
          <a:p>
            <a:pPr>
              <a:lnSpc>
                <a:spcPct val="150000"/>
              </a:lnSpc>
            </a:pPr>
            <a:r>
              <a:rPr lang="en-IN" b="1" dirty="0">
                <a:latin typeface="Times New Roman" panose="02020603050405020304" pitchFamily="18" charset="0"/>
                <a:cs typeface="Times New Roman" panose="02020603050405020304" pitchFamily="18" charset="0"/>
              </a:rPr>
              <a:t>Why we need to study relational algebra?</a:t>
            </a:r>
          </a:p>
          <a:p>
            <a:pPr>
              <a:lnSpc>
                <a:spcPct val="150000"/>
              </a:lnSpc>
            </a:pPr>
            <a:r>
              <a:rPr lang="en-IN" dirty="0">
                <a:latin typeface="Times New Roman" panose="02020603050405020304" pitchFamily="18" charset="0"/>
                <a:cs typeface="Times New Roman" panose="02020603050405020304" pitchFamily="18" charset="0"/>
              </a:rPr>
              <a:t>It provides a theoretical foundation for relational databases.</a:t>
            </a:r>
          </a:p>
          <a:p>
            <a:pPr>
              <a:lnSpc>
                <a:spcPct val="150000"/>
              </a:lnSpc>
            </a:pPr>
            <a:r>
              <a:rPr lang="en-IN" dirty="0">
                <a:latin typeface="Times New Roman" panose="02020603050405020304" pitchFamily="18" charset="0"/>
                <a:cs typeface="Times New Roman" panose="02020603050405020304" pitchFamily="18" charset="0"/>
              </a:rPr>
              <a:t>It allows us to understand database operations in more details and motivate us to write </a:t>
            </a:r>
            <a:r>
              <a:rPr lang="en-IN" b="1" dirty="0">
                <a:latin typeface="Times New Roman" panose="02020603050405020304" pitchFamily="18" charset="0"/>
                <a:cs typeface="Times New Roman" panose="02020603050405020304" pitchFamily="18" charset="0"/>
              </a:rPr>
              <a:t>optimized queries.</a:t>
            </a:r>
          </a:p>
          <a:p>
            <a:pPr>
              <a:lnSpc>
                <a:spcPct val="150000"/>
              </a:lnSpc>
            </a:pPr>
            <a:endParaRPr lang="en-IN" b="1" dirty="0">
              <a:latin typeface="Times New Roman" panose="02020603050405020304" pitchFamily="18" charset="0"/>
              <a:cs typeface="Times New Roman" panose="02020603050405020304" pitchFamily="18" charset="0"/>
            </a:endParaRPr>
          </a:p>
          <a:p>
            <a:pPr>
              <a:lnSpc>
                <a:spcPct val="150000"/>
              </a:lnSpc>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3002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145F2-47D6-A490-8791-879F3C9CB81B}"/>
              </a:ext>
            </a:extLst>
          </p:cNvPr>
          <p:cNvSpPr>
            <a:spLocks noGrp="1"/>
          </p:cNvSpPr>
          <p:nvPr>
            <p:ph type="title"/>
          </p:nvPr>
        </p:nvSpPr>
        <p:spPr>
          <a:xfrm>
            <a:off x="418011" y="113211"/>
            <a:ext cx="10935789" cy="783772"/>
          </a:xfrm>
        </p:spPr>
        <p:txBody>
          <a:bodyPr>
            <a:normAutofit/>
          </a:bodyPr>
          <a:lstStyle/>
          <a:p>
            <a:r>
              <a:rPr lang="en-IN" sz="4000" b="1" dirty="0">
                <a:latin typeface="Times New Roman" panose="02020603050405020304" pitchFamily="18" charset="0"/>
                <a:cs typeface="Times New Roman" panose="02020603050405020304" pitchFamily="18" charset="0"/>
              </a:rPr>
              <a:t>Relational Algebra Operation</a:t>
            </a:r>
          </a:p>
        </p:txBody>
      </p:sp>
      <p:sp>
        <p:nvSpPr>
          <p:cNvPr id="3" name="Content Placeholder 2">
            <a:extLst>
              <a:ext uri="{FF2B5EF4-FFF2-40B4-BE49-F238E27FC236}">
                <a16:creationId xmlns:a16="http://schemas.microsoft.com/office/drawing/2014/main" id="{82841D04-44B9-9CA5-D828-099F13ED580B}"/>
              </a:ext>
            </a:extLst>
          </p:cNvPr>
          <p:cNvSpPr>
            <a:spLocks noGrp="1"/>
          </p:cNvSpPr>
          <p:nvPr>
            <p:ph idx="1"/>
          </p:nvPr>
        </p:nvSpPr>
        <p:spPr>
          <a:xfrm>
            <a:off x="539931" y="957943"/>
            <a:ext cx="10813869" cy="5219020"/>
          </a:xfrm>
        </p:spPr>
        <p:txBody>
          <a:bodyPr/>
          <a:lstStyle/>
          <a:p>
            <a:pPr>
              <a:lnSpc>
                <a:spcPct val="150000"/>
              </a:lnSpc>
            </a:pPr>
            <a:r>
              <a:rPr lang="en-IN" dirty="0">
                <a:latin typeface="Times New Roman" panose="02020603050405020304" pitchFamily="18" charset="0"/>
                <a:cs typeface="Times New Roman" panose="02020603050405020304" pitchFamily="18" charset="0"/>
              </a:rPr>
              <a:t>Relational Algebraic Operations are classified into fundamental operations and Additional Operations.</a:t>
            </a:r>
          </a:p>
        </p:txBody>
      </p:sp>
      <p:pic>
        <p:nvPicPr>
          <p:cNvPr id="7" name="Picture 6">
            <a:extLst>
              <a:ext uri="{FF2B5EF4-FFF2-40B4-BE49-F238E27FC236}">
                <a16:creationId xmlns:a16="http://schemas.microsoft.com/office/drawing/2014/main" id="{1134EB7E-95F7-3933-B10C-44ECDC6A96D1}"/>
              </a:ext>
            </a:extLst>
          </p:cNvPr>
          <p:cNvPicPr>
            <a:picLocks noChangeAspect="1"/>
          </p:cNvPicPr>
          <p:nvPr/>
        </p:nvPicPr>
        <p:blipFill>
          <a:blip r:embed="rId2"/>
          <a:stretch>
            <a:fillRect/>
          </a:stretch>
        </p:blipFill>
        <p:spPr>
          <a:xfrm>
            <a:off x="539931" y="2569439"/>
            <a:ext cx="4902926" cy="4079556"/>
          </a:xfrm>
          <a:prstGeom prst="rect">
            <a:avLst/>
          </a:prstGeom>
        </p:spPr>
      </p:pic>
      <p:pic>
        <p:nvPicPr>
          <p:cNvPr id="9" name="Picture 8">
            <a:extLst>
              <a:ext uri="{FF2B5EF4-FFF2-40B4-BE49-F238E27FC236}">
                <a16:creationId xmlns:a16="http://schemas.microsoft.com/office/drawing/2014/main" id="{EFDBADDF-FE62-D906-1585-41D2E187C661}"/>
              </a:ext>
            </a:extLst>
          </p:cNvPr>
          <p:cNvPicPr>
            <a:picLocks noChangeAspect="1"/>
          </p:cNvPicPr>
          <p:nvPr/>
        </p:nvPicPr>
        <p:blipFill>
          <a:blip r:embed="rId3"/>
          <a:stretch>
            <a:fillRect/>
          </a:stretch>
        </p:blipFill>
        <p:spPr>
          <a:xfrm>
            <a:off x="6096000" y="2569439"/>
            <a:ext cx="5556069" cy="4079556"/>
          </a:xfrm>
          <a:prstGeom prst="rect">
            <a:avLst/>
          </a:prstGeom>
        </p:spPr>
      </p:pic>
    </p:spTree>
    <p:extLst>
      <p:ext uri="{BB962C8B-B14F-4D97-AF65-F5344CB8AC3E}">
        <p14:creationId xmlns:p14="http://schemas.microsoft.com/office/powerpoint/2010/main" val="42566000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6C275-9A37-4582-687A-220855DE3F5D}"/>
              </a:ext>
            </a:extLst>
          </p:cNvPr>
          <p:cNvSpPr>
            <a:spLocks noGrp="1"/>
          </p:cNvSpPr>
          <p:nvPr>
            <p:ph type="title"/>
          </p:nvPr>
        </p:nvSpPr>
        <p:spPr>
          <a:xfrm>
            <a:off x="365760" y="1"/>
            <a:ext cx="10988040" cy="1166947"/>
          </a:xfrm>
        </p:spPr>
        <p:txBody>
          <a:bodyPr>
            <a:normAutofit/>
          </a:bodyPr>
          <a:lstStyle/>
          <a:p>
            <a:r>
              <a:rPr lang="en-IN" sz="4000" b="1" dirty="0">
                <a:latin typeface="Times New Roman" panose="02020603050405020304" pitchFamily="18" charset="0"/>
                <a:cs typeface="Times New Roman" panose="02020603050405020304" pitchFamily="18" charset="0"/>
              </a:rPr>
              <a:t>Select Operation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C778E4-D74C-31E6-826E-F03EAFCEA986}"/>
                  </a:ext>
                </a:extLst>
              </p:cNvPr>
              <p:cNvSpPr>
                <a:spLocks noGrp="1"/>
              </p:cNvSpPr>
              <p:nvPr>
                <p:ph idx="1"/>
              </p:nvPr>
            </p:nvSpPr>
            <p:spPr>
              <a:xfrm>
                <a:off x="365759" y="1166948"/>
                <a:ext cx="11347269" cy="5268685"/>
              </a:xfrm>
            </p:spPr>
            <p:txBody>
              <a:bodyPr/>
              <a:lstStyle/>
              <a:p>
                <a:pPr>
                  <a:lnSpc>
                    <a:spcPct val="150000"/>
                  </a:lnSpc>
                </a:pPr>
                <a:r>
                  <a:rPr lang="en-IN" dirty="0">
                    <a:latin typeface="Times New Roman" panose="02020603050405020304" pitchFamily="18" charset="0"/>
                    <a:cs typeface="Times New Roman" panose="02020603050405020304" pitchFamily="18" charset="0"/>
                  </a:rPr>
                  <a:t>Select operation </a:t>
                </a:r>
                <a:r>
                  <a:rPr lang="en-IN" b="1" dirty="0">
                    <a:latin typeface="Times New Roman" panose="02020603050405020304" pitchFamily="18" charset="0"/>
                    <a:cs typeface="Times New Roman" panose="02020603050405020304" pitchFamily="18" charset="0"/>
                  </a:rPr>
                  <a:t>Select tuples </a:t>
                </a:r>
                <a:r>
                  <a:rPr lang="en-IN" dirty="0">
                    <a:latin typeface="Times New Roman" panose="02020603050405020304" pitchFamily="18" charset="0"/>
                    <a:cs typeface="Times New Roman" panose="02020603050405020304" pitchFamily="18" charset="0"/>
                  </a:rPr>
                  <a:t>that satisfy a given predicate or condition.</a:t>
                </a:r>
              </a:p>
              <a:p>
                <a:pPr>
                  <a:lnSpc>
                    <a:spcPct val="150000"/>
                  </a:lnSpc>
                </a:pPr>
                <a:r>
                  <a:rPr lang="en-IN" dirty="0">
                    <a:latin typeface="Times New Roman" panose="02020603050405020304" pitchFamily="18" charset="0"/>
                    <a:cs typeface="Times New Roman" panose="02020603050405020304" pitchFamily="18" charset="0"/>
                  </a:rPr>
                  <a:t>It is denoted by sigma (</a:t>
                </a:r>
                <a14:m>
                  <m:oMath xmlns:m="http://schemas.openxmlformats.org/officeDocument/2006/math">
                    <m:r>
                      <a:rPr lang="en-IN" i="1" dirty="0" smtClean="0">
                        <a:latin typeface="Cambria Math" panose="02040503050406030204" pitchFamily="18" charset="0"/>
                      </a:rPr>
                      <m:t>𝜎</m:t>
                    </m:r>
                    <m:r>
                      <a:rPr lang="en-IN" b="0" i="1" dirty="0" smtClean="0">
                        <a:latin typeface="Cambria Math" panose="02040503050406030204" pitchFamily="18" charset="0"/>
                      </a:rPr>
                      <m:t>).</m:t>
                    </m:r>
                  </m:oMath>
                </a14:m>
                <a:endParaRPr lang="en-IN" b="0" dirty="0">
                  <a:latin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3AC778E4-D74C-31E6-826E-F03EAFCEA986}"/>
                  </a:ext>
                </a:extLst>
              </p:cNvPr>
              <p:cNvSpPr>
                <a:spLocks noGrp="1" noRot="1" noChangeAspect="1" noMove="1" noResize="1" noEditPoints="1" noAdjustHandles="1" noChangeArrowheads="1" noChangeShapeType="1" noTextEdit="1"/>
              </p:cNvSpPr>
              <p:nvPr>
                <p:ph idx="1"/>
              </p:nvPr>
            </p:nvSpPr>
            <p:spPr>
              <a:xfrm>
                <a:off x="365759" y="1166948"/>
                <a:ext cx="11347269" cy="5268685"/>
              </a:xfrm>
              <a:blipFill>
                <a:blip r:embed="rId2"/>
                <a:stretch>
                  <a:fillRect l="-967"/>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0035DB0C-9DFF-7D23-AFD2-518485BBECFA}"/>
              </a:ext>
            </a:extLst>
          </p:cNvPr>
          <p:cNvPicPr>
            <a:picLocks noChangeAspect="1"/>
          </p:cNvPicPr>
          <p:nvPr/>
        </p:nvPicPr>
        <p:blipFill>
          <a:blip r:embed="rId3"/>
          <a:stretch>
            <a:fillRect/>
          </a:stretch>
        </p:blipFill>
        <p:spPr>
          <a:xfrm>
            <a:off x="641803" y="2814816"/>
            <a:ext cx="10435954" cy="3464064"/>
          </a:xfrm>
          <a:prstGeom prst="rect">
            <a:avLst/>
          </a:prstGeom>
        </p:spPr>
      </p:pic>
    </p:spTree>
    <p:extLst>
      <p:ext uri="{BB962C8B-B14F-4D97-AF65-F5344CB8AC3E}">
        <p14:creationId xmlns:p14="http://schemas.microsoft.com/office/powerpoint/2010/main" val="3301300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5E4BC89-7C91-90CE-8B3E-C14E4A4487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0890" y="348343"/>
            <a:ext cx="11077303" cy="6008914"/>
          </a:xfrm>
        </p:spPr>
      </p:pic>
    </p:spTree>
    <p:extLst>
      <p:ext uri="{BB962C8B-B14F-4D97-AF65-F5344CB8AC3E}">
        <p14:creationId xmlns:p14="http://schemas.microsoft.com/office/powerpoint/2010/main" val="10061621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F958D1B-7FF5-442F-D81D-D9606E70F9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1639" y="1627632"/>
            <a:ext cx="8604504" cy="5120639"/>
          </a:xfrm>
        </p:spPr>
      </p:pic>
      <p:pic>
        <p:nvPicPr>
          <p:cNvPr id="9" name="Picture 8">
            <a:extLst>
              <a:ext uri="{FF2B5EF4-FFF2-40B4-BE49-F238E27FC236}">
                <a16:creationId xmlns:a16="http://schemas.microsoft.com/office/drawing/2014/main" id="{89595E27-2BCF-606E-3554-5957F04F3E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 y="109729"/>
            <a:ext cx="10981943" cy="1517903"/>
          </a:xfrm>
          <a:prstGeom prst="rect">
            <a:avLst/>
          </a:prstGeom>
        </p:spPr>
      </p:pic>
    </p:spTree>
    <p:extLst>
      <p:ext uri="{BB962C8B-B14F-4D97-AF65-F5344CB8AC3E}">
        <p14:creationId xmlns:p14="http://schemas.microsoft.com/office/powerpoint/2010/main" val="11963107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393A1D4-63DA-FE8C-27B3-B057E6AD94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3192" y="1627631"/>
            <a:ext cx="5477257" cy="5120639"/>
          </a:xfrm>
          <a:prstGeom prst="rect">
            <a:avLst/>
          </a:prstGeom>
        </p:spPr>
      </p:pic>
      <p:pic>
        <p:nvPicPr>
          <p:cNvPr id="4" name="Picture 3">
            <a:extLst>
              <a:ext uri="{FF2B5EF4-FFF2-40B4-BE49-F238E27FC236}">
                <a16:creationId xmlns:a16="http://schemas.microsoft.com/office/drawing/2014/main" id="{DCAF2E45-B5CC-7D6E-D7B0-DCDBFE406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192" y="109729"/>
            <a:ext cx="11091671" cy="1517903"/>
          </a:xfrm>
          <a:prstGeom prst="rect">
            <a:avLst/>
          </a:prstGeom>
        </p:spPr>
      </p:pic>
      <p:pic>
        <p:nvPicPr>
          <p:cNvPr id="5" name="Content Placeholder 4">
            <a:extLst>
              <a:ext uri="{FF2B5EF4-FFF2-40B4-BE49-F238E27FC236}">
                <a16:creationId xmlns:a16="http://schemas.microsoft.com/office/drawing/2014/main" id="{49522367-5BD3-3567-84E9-432A09FE04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0449" y="1627632"/>
            <a:ext cx="5614414" cy="5120639"/>
          </a:xfrm>
          <a:prstGeom prst="rect">
            <a:avLst/>
          </a:prstGeom>
        </p:spPr>
      </p:pic>
    </p:spTree>
    <p:extLst>
      <p:ext uri="{BB962C8B-B14F-4D97-AF65-F5344CB8AC3E}">
        <p14:creationId xmlns:p14="http://schemas.microsoft.com/office/powerpoint/2010/main" val="34889752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D1846C-0723-5394-A50B-E70BA7F889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332" y="0"/>
            <a:ext cx="10647335" cy="1472339"/>
          </a:xfrm>
          <a:prstGeom prst="rect">
            <a:avLst/>
          </a:prstGeom>
        </p:spPr>
      </p:pic>
      <p:pic>
        <p:nvPicPr>
          <p:cNvPr id="5" name="Content Placeholder 4">
            <a:extLst>
              <a:ext uri="{FF2B5EF4-FFF2-40B4-BE49-F238E27FC236}">
                <a16:creationId xmlns:a16="http://schemas.microsoft.com/office/drawing/2014/main" id="{C7D3EF02-382A-4BAF-BBED-CE773185E5C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39865" y="1472340"/>
            <a:ext cx="9438468" cy="5385660"/>
          </a:xfrm>
        </p:spPr>
      </p:pic>
    </p:spTree>
    <p:extLst>
      <p:ext uri="{BB962C8B-B14F-4D97-AF65-F5344CB8AC3E}">
        <p14:creationId xmlns:p14="http://schemas.microsoft.com/office/powerpoint/2010/main" val="17758210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1A751EB-6AD2-6451-0823-967C5169DB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3954" y="1825625"/>
            <a:ext cx="5662046" cy="4830897"/>
          </a:xfrm>
        </p:spPr>
      </p:pic>
      <p:pic>
        <p:nvPicPr>
          <p:cNvPr id="7" name="Picture 6">
            <a:extLst>
              <a:ext uri="{FF2B5EF4-FFF2-40B4-BE49-F238E27FC236}">
                <a16:creationId xmlns:a16="http://schemas.microsoft.com/office/drawing/2014/main" id="{3DFB4848-52A2-F56B-CDD7-E17F8C9E4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954" y="201478"/>
            <a:ext cx="11636517" cy="1624147"/>
          </a:xfrm>
          <a:prstGeom prst="rect">
            <a:avLst/>
          </a:prstGeom>
        </p:spPr>
      </p:pic>
      <p:pic>
        <p:nvPicPr>
          <p:cNvPr id="8" name="Content Placeholder 4">
            <a:extLst>
              <a:ext uri="{FF2B5EF4-FFF2-40B4-BE49-F238E27FC236}">
                <a16:creationId xmlns:a16="http://schemas.microsoft.com/office/drawing/2014/main" id="{F5898A74-9D78-F514-50D3-BD9D61F679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825624"/>
            <a:ext cx="5974471" cy="4830897"/>
          </a:xfrm>
          <a:prstGeom prst="rect">
            <a:avLst/>
          </a:prstGeom>
        </p:spPr>
      </p:pic>
    </p:spTree>
    <p:extLst>
      <p:ext uri="{BB962C8B-B14F-4D97-AF65-F5344CB8AC3E}">
        <p14:creationId xmlns:p14="http://schemas.microsoft.com/office/powerpoint/2010/main" val="39021160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F18C50-483F-31B4-8A7B-05BFB90686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551" y="0"/>
            <a:ext cx="9715500" cy="1580827"/>
          </a:xfrm>
          <a:prstGeom prst="rect">
            <a:avLst/>
          </a:prstGeom>
        </p:spPr>
      </p:pic>
      <p:pic>
        <p:nvPicPr>
          <p:cNvPr id="5" name="Content Placeholder 4">
            <a:extLst>
              <a:ext uri="{FF2B5EF4-FFF2-40B4-BE49-F238E27FC236}">
                <a16:creationId xmlns:a16="http://schemas.microsoft.com/office/drawing/2014/main" id="{E606819C-A46F-96AA-7D4A-AD454C46497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65551" y="1580828"/>
            <a:ext cx="9715500" cy="5277172"/>
          </a:xfrm>
        </p:spPr>
      </p:pic>
    </p:spTree>
    <p:extLst>
      <p:ext uri="{BB962C8B-B14F-4D97-AF65-F5344CB8AC3E}">
        <p14:creationId xmlns:p14="http://schemas.microsoft.com/office/powerpoint/2010/main" val="9537801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EF21DD3-4AED-D10C-6D00-933530F2D3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2475" y="1825624"/>
            <a:ext cx="5863525" cy="4885141"/>
          </a:xfrm>
        </p:spPr>
      </p:pic>
      <p:pic>
        <p:nvPicPr>
          <p:cNvPr id="7" name="Picture 6">
            <a:extLst>
              <a:ext uri="{FF2B5EF4-FFF2-40B4-BE49-F238E27FC236}">
                <a16:creationId xmlns:a16="http://schemas.microsoft.com/office/drawing/2014/main" id="{2C0D3D14-3726-97EE-EFCA-8C36B294AD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75" y="147235"/>
            <a:ext cx="11525572" cy="1678390"/>
          </a:xfrm>
          <a:prstGeom prst="rect">
            <a:avLst/>
          </a:prstGeom>
        </p:spPr>
      </p:pic>
      <p:pic>
        <p:nvPicPr>
          <p:cNvPr id="8" name="Content Placeholder 4">
            <a:extLst>
              <a:ext uri="{FF2B5EF4-FFF2-40B4-BE49-F238E27FC236}">
                <a16:creationId xmlns:a16="http://schemas.microsoft.com/office/drawing/2014/main" id="{59C160F9-79F9-3C13-1B86-C7DF11CBB8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825623"/>
            <a:ext cx="5662047" cy="4885141"/>
          </a:xfrm>
          <a:prstGeom prst="rect">
            <a:avLst/>
          </a:prstGeom>
        </p:spPr>
      </p:pic>
    </p:spTree>
    <p:extLst>
      <p:ext uri="{BB962C8B-B14F-4D97-AF65-F5344CB8AC3E}">
        <p14:creationId xmlns:p14="http://schemas.microsoft.com/office/powerpoint/2010/main" val="3657723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2CB42EE-0145-7051-3EE4-8AFCE8C19F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4949" y="433953"/>
            <a:ext cx="11298265" cy="5997844"/>
          </a:xfrm>
        </p:spPr>
      </p:pic>
    </p:spTree>
    <p:extLst>
      <p:ext uri="{BB962C8B-B14F-4D97-AF65-F5344CB8AC3E}">
        <p14:creationId xmlns:p14="http://schemas.microsoft.com/office/powerpoint/2010/main" val="34432553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716DE50-783E-6906-1C09-5239A0A962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479394"/>
            <a:ext cx="10515600" cy="5921405"/>
          </a:xfrm>
        </p:spPr>
      </p:pic>
    </p:spTree>
    <p:extLst>
      <p:ext uri="{BB962C8B-B14F-4D97-AF65-F5344CB8AC3E}">
        <p14:creationId xmlns:p14="http://schemas.microsoft.com/office/powerpoint/2010/main" val="26114298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55F5CF2-714E-A189-F151-5B320636A8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1840" y="77192"/>
            <a:ext cx="10724225" cy="1476375"/>
          </a:xfrm>
        </p:spPr>
      </p:pic>
      <p:pic>
        <p:nvPicPr>
          <p:cNvPr id="6" name="Content Placeholder 4">
            <a:extLst>
              <a:ext uri="{FF2B5EF4-FFF2-40B4-BE49-F238E27FC236}">
                <a16:creationId xmlns:a16="http://schemas.microsoft.com/office/drawing/2014/main" id="{4BE5CCCA-143E-1F28-CD68-9D1ED4FD2E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788" y="1553568"/>
            <a:ext cx="8904303" cy="5102954"/>
          </a:xfrm>
          <a:prstGeom prst="rect">
            <a:avLst/>
          </a:prstGeom>
        </p:spPr>
      </p:pic>
    </p:spTree>
    <p:extLst>
      <p:ext uri="{BB962C8B-B14F-4D97-AF65-F5344CB8AC3E}">
        <p14:creationId xmlns:p14="http://schemas.microsoft.com/office/powerpoint/2010/main" val="30394596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E34A461-9329-A3EC-EBE0-6A421B96E2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1437" y="212471"/>
            <a:ext cx="10741980" cy="1771650"/>
          </a:xfrm>
        </p:spPr>
      </p:pic>
      <p:pic>
        <p:nvPicPr>
          <p:cNvPr id="7" name="Picture 6">
            <a:extLst>
              <a:ext uri="{FF2B5EF4-FFF2-40B4-BE49-F238E27FC236}">
                <a16:creationId xmlns:a16="http://schemas.microsoft.com/office/drawing/2014/main" id="{18C9CF25-55A9-F6DF-11E7-DDC6CECAA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9429" y="1984120"/>
            <a:ext cx="5805995" cy="4661409"/>
          </a:xfrm>
          <a:prstGeom prst="rect">
            <a:avLst/>
          </a:prstGeom>
        </p:spPr>
      </p:pic>
    </p:spTree>
    <p:extLst>
      <p:ext uri="{BB962C8B-B14F-4D97-AF65-F5344CB8AC3E}">
        <p14:creationId xmlns:p14="http://schemas.microsoft.com/office/powerpoint/2010/main" val="2837145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A50E7A7-7561-944E-D1A3-0DFEC48B2E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2846" y="452846"/>
            <a:ext cx="11077304" cy="5939245"/>
          </a:xfrm>
        </p:spPr>
      </p:pic>
    </p:spTree>
    <p:extLst>
      <p:ext uri="{BB962C8B-B14F-4D97-AF65-F5344CB8AC3E}">
        <p14:creationId xmlns:p14="http://schemas.microsoft.com/office/powerpoint/2010/main" val="20726732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C5DF671-6814-0E26-DAD3-D2CBB9C390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5107" y="115411"/>
            <a:ext cx="11425560" cy="1278384"/>
          </a:xfrm>
        </p:spPr>
      </p:pic>
      <p:pic>
        <p:nvPicPr>
          <p:cNvPr id="3" name="Content Placeholder 4">
            <a:extLst>
              <a:ext uri="{FF2B5EF4-FFF2-40B4-BE49-F238E27FC236}">
                <a16:creationId xmlns:a16="http://schemas.microsoft.com/office/drawing/2014/main" id="{52126F20-AFD5-8D9E-6A39-F7A5A05AA4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831" y="1393795"/>
            <a:ext cx="9783192" cy="5113537"/>
          </a:xfrm>
          <a:prstGeom prst="rect">
            <a:avLst/>
          </a:prstGeom>
        </p:spPr>
      </p:pic>
    </p:spTree>
    <p:extLst>
      <p:ext uri="{BB962C8B-B14F-4D97-AF65-F5344CB8AC3E}">
        <p14:creationId xmlns:p14="http://schemas.microsoft.com/office/powerpoint/2010/main" val="41758194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BC354B5-C7A7-110C-1E6B-531A5AA587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5219" y="937857"/>
            <a:ext cx="9747681" cy="5019059"/>
          </a:xfrm>
        </p:spPr>
      </p:pic>
    </p:spTree>
    <p:extLst>
      <p:ext uri="{BB962C8B-B14F-4D97-AF65-F5344CB8AC3E}">
        <p14:creationId xmlns:p14="http://schemas.microsoft.com/office/powerpoint/2010/main" val="30833252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4999315-8BD4-6981-9126-32510C055458}"/>
              </a:ext>
            </a:extLst>
          </p:cNvPr>
          <p:cNvPicPr>
            <a:picLocks noGrp="1" noChangeAspect="1"/>
          </p:cNvPicPr>
          <p:nvPr>
            <p:ph idx="1"/>
          </p:nvPr>
        </p:nvPicPr>
        <p:blipFill>
          <a:blip r:embed="rId3"/>
          <a:stretch>
            <a:fillRect/>
          </a:stretch>
        </p:blipFill>
        <p:spPr>
          <a:xfrm>
            <a:off x="235478" y="328474"/>
            <a:ext cx="5375209" cy="4793942"/>
          </a:xfrm>
        </p:spPr>
      </p:pic>
      <p:pic>
        <p:nvPicPr>
          <p:cNvPr id="7" name="Picture 6">
            <a:extLst>
              <a:ext uri="{FF2B5EF4-FFF2-40B4-BE49-F238E27FC236}">
                <a16:creationId xmlns:a16="http://schemas.microsoft.com/office/drawing/2014/main" id="{D4FA9592-7A5E-5EDB-A4AB-E4D1803720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26381"/>
            <a:ext cx="5542625" cy="4896035"/>
          </a:xfrm>
          <a:prstGeom prst="rect">
            <a:avLst/>
          </a:prstGeom>
        </p:spPr>
      </p:pic>
      <p:pic>
        <p:nvPicPr>
          <p:cNvPr id="6" name="Picture 5">
            <a:extLst>
              <a:ext uri="{FF2B5EF4-FFF2-40B4-BE49-F238E27FC236}">
                <a16:creationId xmlns:a16="http://schemas.microsoft.com/office/drawing/2014/main" id="{08B6C3B8-3693-279F-7934-441B3A370A85}"/>
              </a:ext>
            </a:extLst>
          </p:cNvPr>
          <p:cNvPicPr>
            <a:picLocks noChangeAspect="1"/>
          </p:cNvPicPr>
          <p:nvPr/>
        </p:nvPicPr>
        <p:blipFill>
          <a:blip r:embed="rId5"/>
          <a:stretch>
            <a:fillRect/>
          </a:stretch>
        </p:blipFill>
        <p:spPr>
          <a:xfrm>
            <a:off x="235478" y="5273336"/>
            <a:ext cx="11403147" cy="1358283"/>
          </a:xfrm>
          <a:prstGeom prst="rect">
            <a:avLst/>
          </a:prstGeom>
        </p:spPr>
      </p:pic>
    </p:spTree>
    <p:extLst>
      <p:ext uri="{BB962C8B-B14F-4D97-AF65-F5344CB8AC3E}">
        <p14:creationId xmlns:p14="http://schemas.microsoft.com/office/powerpoint/2010/main" val="4205316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791A54D-8392-C710-E433-7EF5839940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6027" y="399495"/>
            <a:ext cx="11159232" cy="6027938"/>
          </a:xfrm>
        </p:spPr>
      </p:pic>
    </p:spTree>
    <p:extLst>
      <p:ext uri="{BB962C8B-B14F-4D97-AF65-F5344CB8AC3E}">
        <p14:creationId xmlns:p14="http://schemas.microsoft.com/office/powerpoint/2010/main" val="5526126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FB5ED8A-35DC-2269-5CE9-602980BF7E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3278" y="1464817"/>
            <a:ext cx="10413506" cy="4712146"/>
          </a:xfrm>
        </p:spPr>
      </p:pic>
      <p:pic>
        <p:nvPicPr>
          <p:cNvPr id="7" name="Picture 6">
            <a:extLst>
              <a:ext uri="{FF2B5EF4-FFF2-40B4-BE49-F238E27FC236}">
                <a16:creationId xmlns:a16="http://schemas.microsoft.com/office/drawing/2014/main" id="{DB522CEB-856F-37CE-8A18-66A3973BA5C3}"/>
              </a:ext>
            </a:extLst>
          </p:cNvPr>
          <p:cNvPicPr>
            <a:picLocks noChangeAspect="1"/>
          </p:cNvPicPr>
          <p:nvPr/>
        </p:nvPicPr>
        <p:blipFill>
          <a:blip r:embed="rId3"/>
          <a:stretch>
            <a:fillRect/>
          </a:stretch>
        </p:blipFill>
        <p:spPr>
          <a:xfrm>
            <a:off x="923278" y="381739"/>
            <a:ext cx="10413506" cy="1083077"/>
          </a:xfrm>
          <a:prstGeom prst="rect">
            <a:avLst/>
          </a:prstGeom>
        </p:spPr>
      </p:pic>
    </p:spTree>
    <p:extLst>
      <p:ext uri="{BB962C8B-B14F-4D97-AF65-F5344CB8AC3E}">
        <p14:creationId xmlns:p14="http://schemas.microsoft.com/office/powerpoint/2010/main" val="23536986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D44656F-F876-F571-0CAF-5A9EEC83F3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594805"/>
            <a:ext cx="10515600" cy="5575332"/>
          </a:xfrm>
        </p:spPr>
      </p:pic>
    </p:spTree>
    <p:extLst>
      <p:ext uri="{BB962C8B-B14F-4D97-AF65-F5344CB8AC3E}">
        <p14:creationId xmlns:p14="http://schemas.microsoft.com/office/powerpoint/2010/main" val="4679033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1923A60-BCCE-F61E-EBAE-8299B86FDF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488272"/>
            <a:ext cx="10515600" cy="5149512"/>
          </a:xfrm>
        </p:spPr>
      </p:pic>
    </p:spTree>
    <p:extLst>
      <p:ext uri="{BB962C8B-B14F-4D97-AF65-F5344CB8AC3E}">
        <p14:creationId xmlns:p14="http://schemas.microsoft.com/office/powerpoint/2010/main" val="13446747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11FF196-9455-09AE-62D8-01663C5828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0013" y="541538"/>
            <a:ext cx="10511160" cy="5592932"/>
          </a:xfrm>
        </p:spPr>
      </p:pic>
    </p:spTree>
    <p:extLst>
      <p:ext uri="{BB962C8B-B14F-4D97-AF65-F5344CB8AC3E}">
        <p14:creationId xmlns:p14="http://schemas.microsoft.com/office/powerpoint/2010/main" val="23444095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B16637F-E0ED-90C6-7D7F-7F56BE92B61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0747" y="487458"/>
            <a:ext cx="6494756" cy="5522724"/>
          </a:xfrm>
        </p:spPr>
      </p:pic>
      <p:pic>
        <p:nvPicPr>
          <p:cNvPr id="7" name="Picture 6">
            <a:extLst>
              <a:ext uri="{FF2B5EF4-FFF2-40B4-BE49-F238E27FC236}">
                <a16:creationId xmlns:a16="http://schemas.microsoft.com/office/drawing/2014/main" id="{5B126603-70BC-D91E-67BB-F7E97AD11B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5503" y="487458"/>
            <a:ext cx="4624527" cy="5522724"/>
          </a:xfrm>
          <a:prstGeom prst="rect">
            <a:avLst/>
          </a:prstGeom>
        </p:spPr>
      </p:pic>
    </p:spTree>
    <p:extLst>
      <p:ext uri="{BB962C8B-B14F-4D97-AF65-F5344CB8AC3E}">
        <p14:creationId xmlns:p14="http://schemas.microsoft.com/office/powerpoint/2010/main" val="40080702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739C74CE-70CB-6AE9-0C6B-52B342FBDF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8387" y="452761"/>
            <a:ext cx="9855225" cy="5724202"/>
          </a:xfrm>
        </p:spPr>
      </p:pic>
    </p:spTree>
    <p:extLst>
      <p:ext uri="{BB962C8B-B14F-4D97-AF65-F5344CB8AC3E}">
        <p14:creationId xmlns:p14="http://schemas.microsoft.com/office/powerpoint/2010/main" val="1740895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DC9FB39-60C6-C053-8E39-5EE2391B5F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962" y="0"/>
            <a:ext cx="11689237" cy="1933575"/>
          </a:xfrm>
        </p:spPr>
      </p:pic>
      <p:pic>
        <p:nvPicPr>
          <p:cNvPr id="7" name="Picture 6">
            <a:extLst>
              <a:ext uri="{FF2B5EF4-FFF2-40B4-BE49-F238E27FC236}">
                <a16:creationId xmlns:a16="http://schemas.microsoft.com/office/drawing/2014/main" id="{3F886977-BDC8-41D1-1FEE-0A9388AF0C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62" y="1933575"/>
            <a:ext cx="11689237" cy="4806589"/>
          </a:xfrm>
          <a:prstGeom prst="rect">
            <a:avLst/>
          </a:prstGeom>
        </p:spPr>
      </p:pic>
    </p:spTree>
    <p:extLst>
      <p:ext uri="{BB962C8B-B14F-4D97-AF65-F5344CB8AC3E}">
        <p14:creationId xmlns:p14="http://schemas.microsoft.com/office/powerpoint/2010/main" val="20040616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4B4B9FA-5A9D-723F-4A01-60728512F6A8}"/>
              </a:ext>
            </a:extLst>
          </p:cNvPr>
          <p:cNvPicPr>
            <a:picLocks noGrp="1" noChangeAspect="1"/>
          </p:cNvPicPr>
          <p:nvPr>
            <p:ph idx="1"/>
          </p:nvPr>
        </p:nvPicPr>
        <p:blipFill>
          <a:blip r:embed="rId2"/>
          <a:stretch>
            <a:fillRect/>
          </a:stretch>
        </p:blipFill>
        <p:spPr>
          <a:xfrm>
            <a:off x="1260629" y="550416"/>
            <a:ext cx="9960745" cy="1120713"/>
          </a:xfrm>
        </p:spPr>
      </p:pic>
      <p:pic>
        <p:nvPicPr>
          <p:cNvPr id="6" name="Content Placeholder 4">
            <a:extLst>
              <a:ext uri="{FF2B5EF4-FFF2-40B4-BE49-F238E27FC236}">
                <a16:creationId xmlns:a16="http://schemas.microsoft.com/office/drawing/2014/main" id="{17F5497C-87FC-2773-6ADB-753A8AB5027C}"/>
              </a:ext>
            </a:extLst>
          </p:cNvPr>
          <p:cNvPicPr>
            <a:picLocks noChangeAspect="1"/>
          </p:cNvPicPr>
          <p:nvPr/>
        </p:nvPicPr>
        <p:blipFill>
          <a:blip r:embed="rId3"/>
          <a:stretch>
            <a:fillRect/>
          </a:stretch>
        </p:blipFill>
        <p:spPr>
          <a:xfrm>
            <a:off x="1260629" y="1671128"/>
            <a:ext cx="9960745" cy="4401197"/>
          </a:xfrm>
          <a:prstGeom prst="rect">
            <a:avLst/>
          </a:prstGeom>
        </p:spPr>
      </p:pic>
    </p:spTree>
    <p:extLst>
      <p:ext uri="{BB962C8B-B14F-4D97-AF65-F5344CB8AC3E}">
        <p14:creationId xmlns:p14="http://schemas.microsoft.com/office/powerpoint/2010/main" val="41474501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F4DD98C5-2460-75C5-898F-59FBE7175B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3424" y="603682"/>
            <a:ext cx="10485151" cy="5573281"/>
          </a:xfrm>
        </p:spPr>
      </p:pic>
    </p:spTree>
    <p:extLst>
      <p:ext uri="{BB962C8B-B14F-4D97-AF65-F5344CB8AC3E}">
        <p14:creationId xmlns:p14="http://schemas.microsoft.com/office/powerpoint/2010/main" val="11017705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88766B9-CE01-1128-EEC1-3485494D51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568172"/>
            <a:ext cx="10515600" cy="5207630"/>
          </a:xfrm>
        </p:spPr>
      </p:pic>
    </p:spTree>
    <p:extLst>
      <p:ext uri="{BB962C8B-B14F-4D97-AF65-F5344CB8AC3E}">
        <p14:creationId xmlns:p14="http://schemas.microsoft.com/office/powerpoint/2010/main" val="40834889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3F03378-CD89-6B2F-5F49-D37285B76C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6729" y="715916"/>
            <a:ext cx="5599272" cy="5329777"/>
          </a:xfrm>
        </p:spPr>
      </p:pic>
      <p:pic>
        <p:nvPicPr>
          <p:cNvPr id="3" name="Content Placeholder 4">
            <a:extLst>
              <a:ext uri="{FF2B5EF4-FFF2-40B4-BE49-F238E27FC236}">
                <a16:creationId xmlns:a16="http://schemas.microsoft.com/office/drawing/2014/main" id="{45EC4A0E-B42B-930F-43F6-D3809FF4DE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715916"/>
            <a:ext cx="5427216" cy="5329777"/>
          </a:xfrm>
          <a:prstGeom prst="rect">
            <a:avLst/>
          </a:prstGeom>
        </p:spPr>
      </p:pic>
    </p:spTree>
    <p:extLst>
      <p:ext uri="{BB962C8B-B14F-4D97-AF65-F5344CB8AC3E}">
        <p14:creationId xmlns:p14="http://schemas.microsoft.com/office/powerpoint/2010/main" val="18774087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DACDD86-7996-DF73-4C74-1B1B326F77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0718" y="337351"/>
            <a:ext cx="11469949" cy="6090082"/>
          </a:xfrm>
        </p:spPr>
      </p:pic>
    </p:spTree>
    <p:extLst>
      <p:ext uri="{BB962C8B-B14F-4D97-AF65-F5344CB8AC3E}">
        <p14:creationId xmlns:p14="http://schemas.microsoft.com/office/powerpoint/2010/main" val="37177732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8AC858B-7ACB-02C2-FE71-6F1C70A1BC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3783" y="284085"/>
            <a:ext cx="11034943" cy="6152226"/>
          </a:xfrm>
        </p:spPr>
      </p:pic>
    </p:spTree>
    <p:extLst>
      <p:ext uri="{BB962C8B-B14F-4D97-AF65-F5344CB8AC3E}">
        <p14:creationId xmlns:p14="http://schemas.microsoft.com/office/powerpoint/2010/main" val="28230467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88AB4D1-A608-AA58-FA41-0EF6354F0EA5}"/>
              </a:ext>
            </a:extLst>
          </p:cNvPr>
          <p:cNvPicPr>
            <a:picLocks noGrp="1" noChangeAspect="1"/>
          </p:cNvPicPr>
          <p:nvPr>
            <p:ph idx="1"/>
          </p:nvPr>
        </p:nvPicPr>
        <p:blipFill>
          <a:blip r:embed="rId2"/>
          <a:stretch>
            <a:fillRect/>
          </a:stretch>
        </p:blipFill>
        <p:spPr>
          <a:xfrm>
            <a:off x="648070" y="1100831"/>
            <a:ext cx="10598874" cy="2886312"/>
          </a:xfrm>
        </p:spPr>
      </p:pic>
    </p:spTree>
    <p:extLst>
      <p:ext uri="{BB962C8B-B14F-4D97-AF65-F5344CB8AC3E}">
        <p14:creationId xmlns:p14="http://schemas.microsoft.com/office/powerpoint/2010/main" val="31679645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E0568D2-5ACD-ADBA-C607-44AB53B3FA32}"/>
              </a:ext>
            </a:extLst>
          </p:cNvPr>
          <p:cNvSpPr>
            <a:spLocks noGrp="1"/>
          </p:cNvSpPr>
          <p:nvPr>
            <p:ph idx="1"/>
          </p:nvPr>
        </p:nvSpPr>
        <p:spPr>
          <a:xfrm>
            <a:off x="838200" y="1069848"/>
            <a:ext cx="10515600" cy="5107115"/>
          </a:xfrm>
        </p:spPr>
        <p:txBody>
          <a:bodyPr/>
          <a:lstStyle/>
          <a:p>
            <a:pPr marL="0" indent="0">
              <a:buNone/>
            </a:pPr>
            <a:r>
              <a:rPr lang="en-IN" dirty="0"/>
              <a:t>  </a:t>
            </a:r>
          </a:p>
        </p:txBody>
      </p:sp>
      <p:pic>
        <p:nvPicPr>
          <p:cNvPr id="6" name="Content Placeholder 4">
            <a:extLst>
              <a:ext uri="{FF2B5EF4-FFF2-40B4-BE49-F238E27FC236}">
                <a16:creationId xmlns:a16="http://schemas.microsoft.com/office/drawing/2014/main" id="{417D05D0-E8ED-4174-AD41-4932ADBC96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155" y="1666779"/>
            <a:ext cx="10173809" cy="4351338"/>
          </a:xfrm>
          <a:prstGeom prst="rect">
            <a:avLst/>
          </a:prstGeom>
        </p:spPr>
      </p:pic>
      <p:pic>
        <p:nvPicPr>
          <p:cNvPr id="7" name="Content Placeholder 4">
            <a:extLst>
              <a:ext uri="{FF2B5EF4-FFF2-40B4-BE49-F238E27FC236}">
                <a16:creationId xmlns:a16="http://schemas.microsoft.com/office/drawing/2014/main" id="{8A8304E3-08C9-B34F-5D6F-C16FFEF4CC2C}"/>
              </a:ext>
            </a:extLst>
          </p:cNvPr>
          <p:cNvPicPr>
            <a:picLocks noChangeAspect="1"/>
          </p:cNvPicPr>
          <p:nvPr/>
        </p:nvPicPr>
        <p:blipFill>
          <a:blip r:embed="rId3"/>
          <a:stretch>
            <a:fillRect/>
          </a:stretch>
        </p:blipFill>
        <p:spPr>
          <a:xfrm>
            <a:off x="932156" y="472917"/>
            <a:ext cx="10173808" cy="1193862"/>
          </a:xfrm>
          <a:prstGeom prst="rect">
            <a:avLst/>
          </a:prstGeom>
        </p:spPr>
      </p:pic>
    </p:spTree>
    <p:extLst>
      <p:ext uri="{BB962C8B-B14F-4D97-AF65-F5344CB8AC3E}">
        <p14:creationId xmlns:p14="http://schemas.microsoft.com/office/powerpoint/2010/main" val="34706053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4155866-03C3-7722-49E2-E493AB74AB7C}"/>
              </a:ext>
            </a:extLst>
          </p:cNvPr>
          <p:cNvPicPr>
            <a:picLocks noGrp="1" noChangeAspect="1"/>
          </p:cNvPicPr>
          <p:nvPr>
            <p:ph idx="1"/>
          </p:nvPr>
        </p:nvPicPr>
        <p:blipFill>
          <a:blip r:embed="rId2"/>
          <a:stretch>
            <a:fillRect/>
          </a:stretch>
        </p:blipFill>
        <p:spPr>
          <a:xfrm>
            <a:off x="457200" y="265176"/>
            <a:ext cx="11009376" cy="1499616"/>
          </a:xfrm>
        </p:spPr>
      </p:pic>
      <p:pic>
        <p:nvPicPr>
          <p:cNvPr id="4" name="Picture 3">
            <a:extLst>
              <a:ext uri="{FF2B5EF4-FFF2-40B4-BE49-F238E27FC236}">
                <a16:creationId xmlns:a16="http://schemas.microsoft.com/office/drawing/2014/main" id="{E5360239-2DD1-DAB6-9548-DCC9504FFC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64792"/>
            <a:ext cx="11009376" cy="4496074"/>
          </a:xfrm>
          <a:prstGeom prst="rect">
            <a:avLst/>
          </a:prstGeom>
        </p:spPr>
      </p:pic>
    </p:spTree>
    <p:extLst>
      <p:ext uri="{BB962C8B-B14F-4D97-AF65-F5344CB8AC3E}">
        <p14:creationId xmlns:p14="http://schemas.microsoft.com/office/powerpoint/2010/main" val="28641475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9E1A749-E7E1-E1E4-8F54-D2D39BB4DA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5129" y="745724"/>
            <a:ext cx="10557166" cy="5442012"/>
          </a:xfrm>
        </p:spPr>
      </p:pic>
    </p:spTree>
    <p:extLst>
      <p:ext uri="{BB962C8B-B14F-4D97-AF65-F5344CB8AC3E}">
        <p14:creationId xmlns:p14="http://schemas.microsoft.com/office/powerpoint/2010/main" val="3430303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7092FD5-0158-0E7C-52DB-5936ECDBE8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7115" y="179109"/>
            <a:ext cx="11209256" cy="3075886"/>
          </a:xfrm>
        </p:spPr>
      </p:pic>
      <p:pic>
        <p:nvPicPr>
          <p:cNvPr id="9" name="Picture 8">
            <a:extLst>
              <a:ext uri="{FF2B5EF4-FFF2-40B4-BE49-F238E27FC236}">
                <a16:creationId xmlns:a16="http://schemas.microsoft.com/office/drawing/2014/main" id="{580B25A8-1768-4EA1-F79A-4CA727F58091}"/>
              </a:ext>
            </a:extLst>
          </p:cNvPr>
          <p:cNvPicPr>
            <a:picLocks noChangeAspect="1"/>
          </p:cNvPicPr>
          <p:nvPr/>
        </p:nvPicPr>
        <p:blipFill>
          <a:blip r:embed="rId3"/>
          <a:stretch>
            <a:fillRect/>
          </a:stretch>
        </p:blipFill>
        <p:spPr>
          <a:xfrm>
            <a:off x="527115" y="3254995"/>
            <a:ext cx="11209256" cy="3494597"/>
          </a:xfrm>
          <a:prstGeom prst="rect">
            <a:avLst/>
          </a:prstGeom>
        </p:spPr>
      </p:pic>
    </p:spTree>
    <p:extLst>
      <p:ext uri="{BB962C8B-B14F-4D97-AF65-F5344CB8AC3E}">
        <p14:creationId xmlns:p14="http://schemas.microsoft.com/office/powerpoint/2010/main" val="42465160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A284A1-4D64-6324-80EE-8F971AFB73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776" y="301752"/>
            <a:ext cx="11247120" cy="6016752"/>
          </a:xfrm>
          <a:prstGeom prst="rect">
            <a:avLst/>
          </a:prstGeom>
        </p:spPr>
      </p:pic>
    </p:spTree>
    <p:extLst>
      <p:ext uri="{BB962C8B-B14F-4D97-AF65-F5344CB8AC3E}">
        <p14:creationId xmlns:p14="http://schemas.microsoft.com/office/powerpoint/2010/main" val="40706750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3948321-DC44-0D6D-E60C-A41C655233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868" y="488273"/>
            <a:ext cx="11256264" cy="2940728"/>
          </a:xfrm>
          <a:prstGeom prst="rect">
            <a:avLst/>
          </a:prstGeom>
        </p:spPr>
      </p:pic>
      <p:pic>
        <p:nvPicPr>
          <p:cNvPr id="10" name="Picture 9">
            <a:extLst>
              <a:ext uri="{FF2B5EF4-FFF2-40B4-BE49-F238E27FC236}">
                <a16:creationId xmlns:a16="http://schemas.microsoft.com/office/drawing/2014/main" id="{FFFF7C41-C350-CBD2-FA93-EAD02E751C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868" y="3429000"/>
            <a:ext cx="11256264" cy="3056173"/>
          </a:xfrm>
          <a:prstGeom prst="rect">
            <a:avLst/>
          </a:prstGeom>
        </p:spPr>
      </p:pic>
    </p:spTree>
    <p:extLst>
      <p:ext uri="{BB962C8B-B14F-4D97-AF65-F5344CB8AC3E}">
        <p14:creationId xmlns:p14="http://schemas.microsoft.com/office/powerpoint/2010/main" val="2535468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3073CB-3E4A-6643-AAD4-AA7634A202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026" y="585926"/>
            <a:ext cx="11026067" cy="5566299"/>
          </a:xfrm>
          <a:prstGeom prst="rect">
            <a:avLst/>
          </a:prstGeom>
        </p:spPr>
      </p:pic>
    </p:spTree>
    <p:extLst>
      <p:ext uri="{BB962C8B-B14F-4D97-AF65-F5344CB8AC3E}">
        <p14:creationId xmlns:p14="http://schemas.microsoft.com/office/powerpoint/2010/main" val="42279277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5BBEB8D-FF59-44B0-5A49-7F71A72282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8990" y="674703"/>
            <a:ext cx="10688715" cy="5502260"/>
          </a:xfrm>
        </p:spPr>
      </p:pic>
    </p:spTree>
    <p:extLst>
      <p:ext uri="{BB962C8B-B14F-4D97-AF65-F5344CB8AC3E}">
        <p14:creationId xmlns:p14="http://schemas.microsoft.com/office/powerpoint/2010/main" val="466584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F224164-0EB8-7928-DFA4-BF3CC917C6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5034" y="710213"/>
            <a:ext cx="10515600" cy="5194932"/>
          </a:xfrm>
        </p:spPr>
      </p:pic>
    </p:spTree>
    <p:extLst>
      <p:ext uri="{BB962C8B-B14F-4D97-AF65-F5344CB8AC3E}">
        <p14:creationId xmlns:p14="http://schemas.microsoft.com/office/powerpoint/2010/main" val="35182658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2D2F9719-DDF1-FCC2-3A99-8C3FDDB2C3CD}"/>
              </a:ext>
            </a:extLst>
          </p:cNvPr>
          <p:cNvSpPr>
            <a:spLocks noGrp="1"/>
          </p:cNvSpPr>
          <p:nvPr>
            <p:ph type="title"/>
          </p:nvPr>
        </p:nvSpPr>
        <p:spPr>
          <a:xfrm>
            <a:off x="363984" y="5264458"/>
            <a:ext cx="11469949" cy="581931"/>
          </a:xfrm>
        </p:spPr>
        <p:txBody>
          <a:bodyPr>
            <a:normAutofit/>
          </a:bodyPr>
          <a:lstStyle/>
          <a:p>
            <a:r>
              <a:rPr lang="en-IN" sz="2800" b="1" dirty="0">
                <a:latin typeface="Times New Roman" panose="02020603050405020304" pitchFamily="18" charset="0"/>
                <a:cs typeface="Times New Roman" panose="02020603050405020304" pitchFamily="18" charset="0"/>
              </a:rPr>
              <a:t>After Rename the </a:t>
            </a:r>
            <a:r>
              <a:rPr lang="en-IN" sz="2800" b="1" dirty="0" err="1">
                <a:latin typeface="Times New Roman" panose="02020603050405020304" pitchFamily="18" charset="0"/>
                <a:cs typeface="Times New Roman" panose="02020603050405020304" pitchFamily="18" charset="0"/>
              </a:rPr>
              <a:t>Attribute_list</a:t>
            </a:r>
            <a:r>
              <a:rPr lang="en-IN" sz="2800" b="1" dirty="0">
                <a:latin typeface="Times New Roman" panose="02020603050405020304" pitchFamily="18" charset="0"/>
                <a:cs typeface="Times New Roman" panose="02020603050405020304" pitchFamily="18" charset="0"/>
              </a:rPr>
              <a:t> (name, </a:t>
            </a:r>
            <a:r>
              <a:rPr lang="en-IN" sz="2800" b="1" dirty="0" err="1">
                <a:latin typeface="Times New Roman" panose="02020603050405020304" pitchFamily="18" charset="0"/>
                <a:cs typeface="Times New Roman" panose="02020603050405020304" pitchFamily="18" charset="0"/>
              </a:rPr>
              <a:t>course_id</a:t>
            </a:r>
            <a:r>
              <a:rPr lang="en-IN" sz="2800" b="1" dirty="0">
                <a:latin typeface="Times New Roman" panose="02020603050405020304" pitchFamily="18" charset="0"/>
                <a:cs typeface="Times New Roman" panose="02020603050405020304" pitchFamily="18" charset="0"/>
              </a:rPr>
              <a:t>)  to </a:t>
            </a:r>
            <a:r>
              <a:rPr lang="en-IN" sz="2800" b="1" dirty="0" err="1">
                <a:latin typeface="Times New Roman" panose="02020603050405020304" pitchFamily="18" charset="0"/>
                <a:cs typeface="Times New Roman" panose="02020603050405020304" pitchFamily="18" charset="0"/>
              </a:rPr>
              <a:t>Ins_Phy</a:t>
            </a:r>
            <a:endParaRPr lang="en-IN" sz="2800" b="1" dirty="0">
              <a:latin typeface="Times New Roman" panose="02020603050405020304" pitchFamily="18" charset="0"/>
              <a:cs typeface="Times New Roman" panose="02020603050405020304" pitchFamily="18" charset="0"/>
            </a:endParaRPr>
          </a:p>
        </p:txBody>
      </p:sp>
      <p:pic>
        <p:nvPicPr>
          <p:cNvPr id="9" name="Content Placeholder 8">
            <a:extLst>
              <a:ext uri="{FF2B5EF4-FFF2-40B4-BE49-F238E27FC236}">
                <a16:creationId xmlns:a16="http://schemas.microsoft.com/office/drawing/2014/main" id="{76907AE1-0DD7-7271-4A28-D58529486D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3984" y="139081"/>
            <a:ext cx="11239744" cy="1521041"/>
          </a:xfrm>
        </p:spPr>
      </p:pic>
      <p:pic>
        <p:nvPicPr>
          <p:cNvPr id="11" name="Picture 10">
            <a:extLst>
              <a:ext uri="{FF2B5EF4-FFF2-40B4-BE49-F238E27FC236}">
                <a16:creationId xmlns:a16="http://schemas.microsoft.com/office/drawing/2014/main" id="{57B6DC12-AC69-9EC2-3194-8F55D2BC50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984" y="1660124"/>
            <a:ext cx="11239744" cy="3460516"/>
          </a:xfrm>
          <a:prstGeom prst="rect">
            <a:avLst/>
          </a:prstGeom>
        </p:spPr>
      </p:pic>
      <p:pic>
        <p:nvPicPr>
          <p:cNvPr id="16" name="Picture 15">
            <a:extLst>
              <a:ext uri="{FF2B5EF4-FFF2-40B4-BE49-F238E27FC236}">
                <a16:creationId xmlns:a16="http://schemas.microsoft.com/office/drawing/2014/main" id="{45973A8D-1BC3-9F6B-623B-57D3B1641F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984" y="5846390"/>
            <a:ext cx="11469950" cy="746760"/>
          </a:xfrm>
          <a:prstGeom prst="rect">
            <a:avLst/>
          </a:prstGeom>
        </p:spPr>
      </p:pic>
    </p:spTree>
    <p:extLst>
      <p:ext uri="{BB962C8B-B14F-4D97-AF65-F5344CB8AC3E}">
        <p14:creationId xmlns:p14="http://schemas.microsoft.com/office/powerpoint/2010/main" val="10443397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5B25728-2587-8D1C-4D9B-94A795FD21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6377" y="672860"/>
            <a:ext cx="10610491" cy="5504103"/>
          </a:xfrm>
        </p:spPr>
      </p:pic>
    </p:spTree>
    <p:extLst>
      <p:ext uri="{BB962C8B-B14F-4D97-AF65-F5344CB8AC3E}">
        <p14:creationId xmlns:p14="http://schemas.microsoft.com/office/powerpoint/2010/main" val="3646587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238E116-63E0-8AC9-407E-60919CAA6C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5608" y="790455"/>
            <a:ext cx="10714007" cy="5420563"/>
          </a:xfrm>
        </p:spPr>
      </p:pic>
    </p:spTree>
    <p:extLst>
      <p:ext uri="{BB962C8B-B14F-4D97-AF65-F5344CB8AC3E}">
        <p14:creationId xmlns:p14="http://schemas.microsoft.com/office/powerpoint/2010/main" val="19072745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23F6433-DE97-CC66-312B-FA8E658DF5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3631" y="845389"/>
            <a:ext cx="10627744" cy="5331574"/>
          </a:xfrm>
        </p:spPr>
      </p:pic>
    </p:spTree>
    <p:extLst>
      <p:ext uri="{BB962C8B-B14F-4D97-AF65-F5344CB8AC3E}">
        <p14:creationId xmlns:p14="http://schemas.microsoft.com/office/powerpoint/2010/main" val="37175989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F6C18BF-0B92-0638-5452-904D70583D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6377" y="690113"/>
            <a:ext cx="10627744" cy="5486850"/>
          </a:xfrm>
        </p:spPr>
      </p:pic>
    </p:spTree>
    <p:extLst>
      <p:ext uri="{BB962C8B-B14F-4D97-AF65-F5344CB8AC3E}">
        <p14:creationId xmlns:p14="http://schemas.microsoft.com/office/powerpoint/2010/main" val="2618234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3737CDF-A74D-94F0-1824-144299D241C3}"/>
              </a:ext>
            </a:extLst>
          </p:cNvPr>
          <p:cNvPicPr>
            <a:picLocks noGrp="1" noChangeAspect="1"/>
          </p:cNvPicPr>
          <p:nvPr>
            <p:ph idx="1"/>
          </p:nvPr>
        </p:nvPicPr>
        <p:blipFill>
          <a:blip r:embed="rId2"/>
          <a:stretch>
            <a:fillRect/>
          </a:stretch>
        </p:blipFill>
        <p:spPr>
          <a:xfrm>
            <a:off x="141401" y="122548"/>
            <a:ext cx="11689237" cy="1499942"/>
          </a:xfrm>
        </p:spPr>
      </p:pic>
      <p:pic>
        <p:nvPicPr>
          <p:cNvPr id="6" name="Picture 5">
            <a:extLst>
              <a:ext uri="{FF2B5EF4-FFF2-40B4-BE49-F238E27FC236}">
                <a16:creationId xmlns:a16="http://schemas.microsoft.com/office/drawing/2014/main" id="{48228526-0577-AAA5-174A-F950BE1579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401" y="1622490"/>
            <a:ext cx="11689237" cy="5004553"/>
          </a:xfrm>
          <a:prstGeom prst="rect">
            <a:avLst/>
          </a:prstGeom>
        </p:spPr>
      </p:pic>
    </p:spTree>
    <p:extLst>
      <p:ext uri="{BB962C8B-B14F-4D97-AF65-F5344CB8AC3E}">
        <p14:creationId xmlns:p14="http://schemas.microsoft.com/office/powerpoint/2010/main" val="32534122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1D65FC0-C742-414C-51AF-53E619FE60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1103" y="672860"/>
            <a:ext cx="10990052" cy="5504103"/>
          </a:xfrm>
        </p:spPr>
      </p:pic>
    </p:spTree>
    <p:extLst>
      <p:ext uri="{BB962C8B-B14F-4D97-AF65-F5344CB8AC3E}">
        <p14:creationId xmlns:p14="http://schemas.microsoft.com/office/powerpoint/2010/main" val="3417178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BF2D13B-7110-CDCE-E326-629C43802BF6}"/>
              </a:ext>
            </a:extLst>
          </p:cNvPr>
          <p:cNvPicPr>
            <a:picLocks noGrp="1" noChangeAspect="1"/>
          </p:cNvPicPr>
          <p:nvPr>
            <p:ph idx="1"/>
          </p:nvPr>
        </p:nvPicPr>
        <p:blipFill>
          <a:blip r:embed="rId2"/>
          <a:stretch>
            <a:fillRect/>
          </a:stretch>
        </p:blipFill>
        <p:spPr>
          <a:xfrm>
            <a:off x="562466" y="1715679"/>
            <a:ext cx="11067068" cy="4878372"/>
          </a:xfrm>
        </p:spPr>
      </p:pic>
      <p:pic>
        <p:nvPicPr>
          <p:cNvPr id="6" name="Content Placeholder 4">
            <a:extLst>
              <a:ext uri="{FF2B5EF4-FFF2-40B4-BE49-F238E27FC236}">
                <a16:creationId xmlns:a16="http://schemas.microsoft.com/office/drawing/2014/main" id="{53FF56E6-EB26-386A-AEBF-F0478E81C22B}"/>
              </a:ext>
            </a:extLst>
          </p:cNvPr>
          <p:cNvPicPr>
            <a:picLocks noChangeAspect="1"/>
          </p:cNvPicPr>
          <p:nvPr/>
        </p:nvPicPr>
        <p:blipFill>
          <a:blip r:embed="rId3"/>
          <a:stretch>
            <a:fillRect/>
          </a:stretch>
        </p:blipFill>
        <p:spPr>
          <a:xfrm>
            <a:off x="562465" y="263949"/>
            <a:ext cx="11067069" cy="1451730"/>
          </a:xfrm>
          <a:prstGeom prst="rect">
            <a:avLst/>
          </a:prstGeom>
        </p:spPr>
      </p:pic>
    </p:spTree>
    <p:extLst>
      <p:ext uri="{BB962C8B-B14F-4D97-AF65-F5344CB8AC3E}">
        <p14:creationId xmlns:p14="http://schemas.microsoft.com/office/powerpoint/2010/main" val="1279332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7">
            <a:extLst>
              <a:ext uri="{FF2B5EF4-FFF2-40B4-BE49-F238E27FC236}">
                <a16:creationId xmlns:a16="http://schemas.microsoft.com/office/drawing/2014/main" id="{6D713912-FA1D-1240-859C-AA10BFF60F10}"/>
              </a:ext>
            </a:extLst>
          </p:cNvPr>
          <p:cNvPicPr>
            <a:picLocks noGrp="1" noChangeAspect="1"/>
          </p:cNvPicPr>
          <p:nvPr>
            <p:ph idx="1"/>
          </p:nvPr>
        </p:nvPicPr>
        <p:blipFill>
          <a:blip r:embed="rId2"/>
          <a:stretch>
            <a:fillRect/>
          </a:stretch>
        </p:blipFill>
        <p:spPr>
          <a:xfrm>
            <a:off x="251380" y="162760"/>
            <a:ext cx="11689237" cy="1527928"/>
          </a:xfrm>
          <a:prstGeom prst="rect">
            <a:avLst/>
          </a:prstGeom>
        </p:spPr>
      </p:pic>
      <p:pic>
        <p:nvPicPr>
          <p:cNvPr id="7" name="Picture 6">
            <a:extLst>
              <a:ext uri="{FF2B5EF4-FFF2-40B4-BE49-F238E27FC236}">
                <a16:creationId xmlns:a16="http://schemas.microsoft.com/office/drawing/2014/main" id="{67AFA6B5-C29D-CDEE-1685-E325F8AAF4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380" y="1690688"/>
            <a:ext cx="11689237" cy="5004553"/>
          </a:xfrm>
          <a:prstGeom prst="rect">
            <a:avLst/>
          </a:prstGeom>
        </p:spPr>
      </p:pic>
    </p:spTree>
    <p:extLst>
      <p:ext uri="{BB962C8B-B14F-4D97-AF65-F5344CB8AC3E}">
        <p14:creationId xmlns:p14="http://schemas.microsoft.com/office/powerpoint/2010/main" val="17969986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1233</TotalTime>
  <Words>319</Words>
  <Application>Microsoft Office PowerPoint</Application>
  <PresentationFormat>Widescreen</PresentationFormat>
  <Paragraphs>32</Paragraphs>
  <Slides>70</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70</vt:i4>
      </vt:variant>
    </vt:vector>
  </HeadingPairs>
  <TitlesOfParts>
    <vt:vector size="76" baseType="lpstr">
      <vt:lpstr>Arial</vt:lpstr>
      <vt:lpstr>Calibri</vt:lpstr>
      <vt:lpstr>Calibri Light</vt:lpstr>
      <vt:lpstr>Cambria Math</vt:lpstr>
      <vt:lpstr>Times New Roman</vt:lpstr>
      <vt:lpstr>Office Theme</vt:lpstr>
      <vt:lpstr>Module 2  The Relational Data Model Chapter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PowerPoint Presentation</vt:lpstr>
      <vt:lpstr>Relational Algebra Operation</vt:lpstr>
      <vt:lpstr>Select Operation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After Rename the Attribute_list (name, course_id)  to Ins_Phy</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Vinutha muniraju</dc:creator>
  <cp:lastModifiedBy>Vinutha muniraju</cp:lastModifiedBy>
  <cp:revision>67</cp:revision>
  <dcterms:created xsi:type="dcterms:W3CDTF">2025-03-21T05:18:43Z</dcterms:created>
  <dcterms:modified xsi:type="dcterms:W3CDTF">2025-03-25T15:09:45Z</dcterms:modified>
</cp:coreProperties>
</file>